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30240288" cy="42803763"/>
  <p:notesSz cx="6858000" cy="9144000"/>
  <p:custDataLst>
    <p:tags r:id="rId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000000"/>
          </p15:clr>
        </p15:guide>
        <p15:guide id="2" pos="884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F"/>
    <a:srgbClr val="C5C5C5"/>
    <a:srgbClr val="01556B"/>
    <a:srgbClr val="016887"/>
    <a:srgbClr val="EDF4FA"/>
    <a:srgbClr val="969696"/>
    <a:srgbClr val="A3A3A3"/>
    <a:srgbClr val="C4C4C4"/>
    <a:srgbClr val="003364"/>
    <a:srgbClr val="121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CE48D-F38B-4D97-9CAB-124691E6E4D7}" v="3" dt="2025-02-23T08:35:45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7" autoAdjust="0"/>
  </p:normalViewPr>
  <p:slideViewPr>
    <p:cSldViewPr snapToGrid="0">
      <p:cViewPr>
        <p:scale>
          <a:sx n="15" d="100"/>
          <a:sy n="15" d="100"/>
        </p:scale>
        <p:origin x="840" y="180"/>
      </p:cViewPr>
      <p:guideLst>
        <p:guide orient="horz" pos="13482"/>
        <p:guide pos="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Carmen Berbel" userId="04d704ec-1152-4cfd-9ff7-25954c6fa64e" providerId="ADAL" clId="{A57CE48D-F38B-4D97-9CAB-124691E6E4D7}"/>
    <pc:docChg chg="custSel modSld">
      <pc:chgData name="Mari Carmen Berbel" userId="04d704ec-1152-4cfd-9ff7-25954c6fa64e" providerId="ADAL" clId="{A57CE48D-F38B-4D97-9CAB-124691E6E4D7}" dt="2025-02-23T08:36:10.172" v="24" actId="207"/>
      <pc:docMkLst>
        <pc:docMk/>
      </pc:docMkLst>
      <pc:sldChg chg="addSp delSp modSp mod">
        <pc:chgData name="Mari Carmen Berbel" userId="04d704ec-1152-4cfd-9ff7-25954c6fa64e" providerId="ADAL" clId="{A57CE48D-F38B-4D97-9CAB-124691E6E4D7}" dt="2025-02-23T08:36:10.172" v="24" actId="207"/>
        <pc:sldMkLst>
          <pc:docMk/>
          <pc:sldMk cId="0" sldId="256"/>
        </pc:sldMkLst>
        <pc:spChg chg="del">
          <ac:chgData name="Mari Carmen Berbel" userId="04d704ec-1152-4cfd-9ff7-25954c6fa64e" providerId="ADAL" clId="{A57CE48D-F38B-4D97-9CAB-124691E6E4D7}" dt="2025-02-23T07:46:53.398" v="16" actId="478"/>
          <ac:spMkLst>
            <pc:docMk/>
            <pc:sldMk cId="0" sldId="256"/>
            <ac:spMk id="3" creationId="{25D02020-46AA-1FE4-E215-4820DEE1F07F}"/>
          </ac:spMkLst>
        </pc:spChg>
        <pc:spChg chg="mod">
          <ac:chgData name="Mari Carmen Berbel" userId="04d704ec-1152-4cfd-9ff7-25954c6fa64e" providerId="ADAL" clId="{A57CE48D-F38B-4D97-9CAB-124691E6E4D7}" dt="2025-02-23T08:36:10.172" v="24" actId="207"/>
          <ac:spMkLst>
            <pc:docMk/>
            <pc:sldMk cId="0" sldId="256"/>
            <ac:spMk id="23" creationId="{712D81DA-C4EF-AF4C-BD87-56B5F2BBB698}"/>
          </ac:spMkLst>
        </pc:spChg>
        <pc:spChg chg="add del mod">
          <ac:chgData name="Mari Carmen Berbel" userId="04d704ec-1152-4cfd-9ff7-25954c6fa64e" providerId="ADAL" clId="{A57CE48D-F38B-4D97-9CAB-124691E6E4D7}" dt="2025-02-23T07:35:18.682" v="15" actId="478"/>
          <ac:spMkLst>
            <pc:docMk/>
            <pc:sldMk cId="0" sldId="256"/>
            <ac:spMk id="27" creationId="{33002C4C-0CBB-28D6-7711-B3D93F7F4CD6}"/>
          </ac:spMkLst>
        </pc:spChg>
        <pc:spChg chg="add del mod">
          <ac:chgData name="Mari Carmen Berbel" userId="04d704ec-1152-4cfd-9ff7-25954c6fa64e" providerId="ADAL" clId="{A57CE48D-F38B-4D97-9CAB-124691E6E4D7}" dt="2025-02-23T08:35:44.425" v="21" actId="478"/>
          <ac:spMkLst>
            <pc:docMk/>
            <pc:sldMk cId="0" sldId="256"/>
            <ac:spMk id="128" creationId="{C2BB1C17-BBEF-B85F-B987-1F6127DD4900}"/>
          </ac:spMkLst>
        </pc:spChg>
        <pc:spChg chg="del">
          <ac:chgData name="Mari Carmen Berbel" userId="04d704ec-1152-4cfd-9ff7-25954c6fa64e" providerId="ADAL" clId="{A57CE48D-F38B-4D97-9CAB-124691E6E4D7}" dt="2025-02-23T07:46:53.398" v="16" actId="478"/>
          <ac:spMkLst>
            <pc:docMk/>
            <pc:sldMk cId="0" sldId="256"/>
            <ac:spMk id="129" creationId="{00000000-0000-0000-0000-000000000000}"/>
          </ac:spMkLst>
        </pc:spChg>
        <pc:spChg chg="add mod">
          <ac:chgData name="Mari Carmen Berbel" userId="04d704ec-1152-4cfd-9ff7-25954c6fa64e" providerId="ADAL" clId="{A57CE48D-F38B-4D97-9CAB-124691E6E4D7}" dt="2025-02-23T07:47:01.318" v="17"/>
          <ac:spMkLst>
            <pc:docMk/>
            <pc:sldMk cId="0" sldId="256"/>
            <ac:spMk id="130" creationId="{3EAC4B98-3A1C-BD49-BE8F-F9DD2DC24549}"/>
          </ac:spMkLst>
        </pc:spChg>
        <pc:spChg chg="del">
          <ac:chgData name="Mari Carmen Berbel" userId="04d704ec-1152-4cfd-9ff7-25954c6fa64e" providerId="ADAL" clId="{A57CE48D-F38B-4D97-9CAB-124691E6E4D7}" dt="2025-02-23T07:46:53.398" v="16" actId="478"/>
          <ac:spMkLst>
            <pc:docMk/>
            <pc:sldMk cId="0" sldId="256"/>
            <ac:spMk id="131" creationId="{00000000-0000-0000-0000-000000000000}"/>
          </ac:spMkLst>
        </pc:spChg>
        <pc:spChg chg="add mod">
          <ac:chgData name="Mari Carmen Berbel" userId="04d704ec-1152-4cfd-9ff7-25954c6fa64e" providerId="ADAL" clId="{A57CE48D-F38B-4D97-9CAB-124691E6E4D7}" dt="2025-02-23T07:47:01.318" v="17"/>
          <ac:spMkLst>
            <pc:docMk/>
            <pc:sldMk cId="0" sldId="256"/>
            <ac:spMk id="132" creationId="{F521A8C4-D261-071F-2828-7CB85DB74577}"/>
          </ac:spMkLst>
        </pc:spChg>
        <pc:spChg chg="add mod">
          <ac:chgData name="Mari Carmen Berbel" userId="04d704ec-1152-4cfd-9ff7-25954c6fa64e" providerId="ADAL" clId="{A57CE48D-F38B-4D97-9CAB-124691E6E4D7}" dt="2025-02-23T07:47:01.318" v="17"/>
          <ac:spMkLst>
            <pc:docMk/>
            <pc:sldMk cId="0" sldId="256"/>
            <ac:spMk id="135" creationId="{225ED1A4-648E-868A-BD8A-4B93D0F5BE35}"/>
          </ac:spMkLst>
        </pc:spChg>
        <pc:spChg chg="add mod ord">
          <ac:chgData name="Mari Carmen Berbel" userId="04d704ec-1152-4cfd-9ff7-25954c6fa64e" providerId="ADAL" clId="{A57CE48D-F38B-4D97-9CAB-124691E6E4D7}" dt="2025-02-23T08:35:49.461" v="23" actId="167"/>
          <ac:spMkLst>
            <pc:docMk/>
            <pc:sldMk cId="0" sldId="256"/>
            <ac:spMk id="136" creationId="{6FD691B4-0A9C-1545-D9A7-64B5562791D6}"/>
          </ac:spMkLst>
        </pc:spChg>
        <pc:picChg chg="del">
          <ac:chgData name="Mari Carmen Berbel" userId="04d704ec-1152-4cfd-9ff7-25954c6fa64e" providerId="ADAL" clId="{A57CE48D-F38B-4D97-9CAB-124691E6E4D7}" dt="2025-02-23T07:46:53.398" v="16" actId="478"/>
          <ac:picMkLst>
            <pc:docMk/>
            <pc:sldMk cId="0" sldId="256"/>
            <ac:picMk id="2" creationId="{0E7C4071-C4F0-545B-75C0-4662D65C5374}"/>
          </ac:picMkLst>
        </pc:picChg>
        <pc:picChg chg="add mod">
          <ac:chgData name="Mari Carmen Berbel" userId="04d704ec-1152-4cfd-9ff7-25954c6fa64e" providerId="ADAL" clId="{A57CE48D-F38B-4D97-9CAB-124691E6E4D7}" dt="2025-02-23T07:47:01.318" v="17"/>
          <ac:picMkLst>
            <pc:docMk/>
            <pc:sldMk cId="0" sldId="256"/>
            <ac:picMk id="133" creationId="{716A75BD-B766-01A1-0230-68B9EC4266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fld id="{00000000-1234-1234-1234-123412341234}" type="slidenum">
              <a:rPr lang="en-US" sz="8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1512608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268170" y="13297540"/>
            <a:ext cx="25703949" cy="917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1"/>
          </p:nvPr>
        </p:nvSpPr>
        <p:spPr>
          <a:xfrm>
            <a:off x="4536340" y="24254836"/>
            <a:ext cx="21167609" cy="109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None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None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 rot="5400000">
            <a:off x="-25295416" y="113790933"/>
            <a:ext cx="230090043" cy="2410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 rot="5400000">
            <a:off x="-73769125" y="89929456"/>
            <a:ext cx="230090043" cy="7183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 rot="5400000">
            <a:off x="995343" y="10504181"/>
            <a:ext cx="28249603" cy="2721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5927308" y="29962635"/>
            <a:ext cx="18144173" cy="353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927308" y="3824595"/>
            <a:ext cx="18144173" cy="2568225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927308" y="33499893"/>
            <a:ext cx="18144173" cy="50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213330" algn="l">
              <a:spcBef>
                <a:spcPts val="1232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159"/>
            </a:lvl1pPr>
            <a:lvl2pPr marL="853318" lvl="1" indent="-213330" algn="l"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319"/>
            </a:lvl2pPr>
            <a:lvl3pPr marL="1279977" lvl="2" indent="-213330" algn="l"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386"/>
            </a:lvl3pPr>
            <a:lvl4pPr marL="1706636" lvl="3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4pPr>
            <a:lvl5pPr marL="2133295" lvl="4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5pPr>
            <a:lvl6pPr marL="2559954" lvl="5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6pPr>
            <a:lvl7pPr marL="2986613" lvl="6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7pPr>
            <a:lvl8pPr marL="3413272" lvl="7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8pPr>
            <a:lvl9pPr marL="3839931" lvl="8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1512016" y="1704224"/>
            <a:ext cx="9948846" cy="72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11823112" y="1704227"/>
            <a:ext cx="16905161" cy="3653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1108128" algn="l">
              <a:spcBef>
                <a:spcPts val="2818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4091"/>
            </a:lvl1pPr>
            <a:lvl2pPr marL="853318" lvl="1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2318"/>
            </a:lvl2pPr>
            <a:lvl3pPr marL="1279977" lvl="2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3pPr>
            <a:lvl4pPr marL="1706636" lvl="3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4pPr>
            <a:lvl5pPr marL="2133295" lvl="4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8865"/>
            </a:lvl5pPr>
            <a:lvl6pPr marL="2559954" lvl="5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6pPr>
            <a:lvl7pPr marL="2986613" lvl="6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7pPr>
            <a:lvl8pPr marL="3413272" lvl="7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8pPr>
            <a:lvl9pPr marL="3839931" lvl="8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1512016" y="8957087"/>
            <a:ext cx="9948846" cy="2927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213330" algn="l">
              <a:spcBef>
                <a:spcPts val="1232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159"/>
            </a:lvl1pPr>
            <a:lvl2pPr marL="853318" lvl="1" indent="-213330" algn="l">
              <a:spcBef>
                <a:spcPts val="1064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319"/>
            </a:lvl2pPr>
            <a:lvl3pPr marL="1279977" lvl="2" indent="-213330" algn="l"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386"/>
            </a:lvl3pPr>
            <a:lvl4pPr marL="1706636" lvl="3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4pPr>
            <a:lvl5pPr marL="2133295" lvl="4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5pPr>
            <a:lvl6pPr marL="2559954" lvl="5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6pPr>
            <a:lvl7pPr marL="2986613" lvl="6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7pPr>
            <a:lvl8pPr marL="3413272" lvl="7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8pPr>
            <a:lvl9pPr marL="3839931" lvl="8" indent="-213330" algn="l">
              <a:spcBef>
                <a:spcPts val="803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013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512015" y="1714135"/>
            <a:ext cx="27216259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1512015" y="9581309"/>
            <a:ext cx="13361379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0545" b="1"/>
            </a:lvl1pPr>
            <a:lvl2pPr marL="853318" lvl="1" indent="-213330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65" b="1"/>
            </a:lvl2pPr>
            <a:lvl3pPr marL="1279977" lvl="2" indent="-213330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7932" b="1"/>
            </a:lvl3pPr>
            <a:lvl4pPr marL="1706636" lvl="3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4pPr>
            <a:lvl5pPr marL="2133295" lvl="4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5pPr>
            <a:lvl6pPr marL="2559954" lvl="5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6pPr>
            <a:lvl7pPr marL="2986613" lvl="6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7pPr>
            <a:lvl8pPr marL="3413272" lvl="7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8pPr>
            <a:lvl9pPr marL="3839931" lvl="8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1512015" y="13574342"/>
            <a:ext cx="13361379" cy="2466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1pPr>
            <a:lvl2pPr marL="853318" lvl="1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2pPr>
            <a:lvl3pPr marL="1279977" lvl="2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3pPr>
            <a:lvl4pPr marL="1706636" lvl="3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092"/>
            </a:lvl4pPr>
            <a:lvl5pPr marL="2133295" lvl="4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092"/>
            </a:lvl5pPr>
            <a:lvl6pPr marL="2559954" lvl="5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6pPr>
            <a:lvl7pPr marL="2986613" lvl="6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7pPr>
            <a:lvl8pPr marL="3413272" lvl="7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8pPr>
            <a:lvl9pPr marL="3839931" lvl="8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3"/>
          </p:nvPr>
        </p:nvSpPr>
        <p:spPr>
          <a:xfrm>
            <a:off x="15361648" y="9581309"/>
            <a:ext cx="13366627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0545" b="1"/>
            </a:lvl1pPr>
            <a:lvl2pPr marL="853318" lvl="1" indent="-213330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8865" b="1"/>
            </a:lvl2pPr>
            <a:lvl3pPr marL="1279977" lvl="2" indent="-213330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7932" b="1"/>
            </a:lvl3pPr>
            <a:lvl4pPr marL="1706636" lvl="3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4pPr>
            <a:lvl5pPr marL="2133295" lvl="4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5pPr>
            <a:lvl6pPr marL="2559954" lvl="5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6pPr>
            <a:lvl7pPr marL="2986613" lvl="6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7pPr>
            <a:lvl8pPr marL="3413272" lvl="7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8pPr>
            <a:lvl9pPr marL="3839931" lvl="8" indent="-213330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092" b="1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4"/>
          </p:nvPr>
        </p:nvSpPr>
        <p:spPr>
          <a:xfrm>
            <a:off x="15361648" y="13574342"/>
            <a:ext cx="13366627" cy="2466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0545"/>
            </a:lvl1pPr>
            <a:lvl2pPr marL="853318" lvl="1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8865"/>
            </a:lvl2pPr>
            <a:lvl3pPr marL="1279977" lvl="2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3pPr>
            <a:lvl4pPr marL="1706636" lvl="3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092"/>
            </a:lvl4pPr>
            <a:lvl5pPr marL="2133295" lvl="4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092"/>
            </a:lvl5pPr>
            <a:lvl6pPr marL="2559954" lvl="5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6pPr>
            <a:lvl7pPr marL="2986613" lvl="6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7pPr>
            <a:lvl8pPr marL="3413272" lvl="7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8pPr>
            <a:lvl9pPr marL="3839931" lvl="8" indent="-663692" algn="l">
              <a:spcBef>
                <a:spcPts val="1418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092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5360304" y="62917571"/>
            <a:ext cx="47969705" cy="17797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2318"/>
            </a:lvl1pPr>
            <a:lvl2pPr marL="853318" lvl="1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0545"/>
            </a:lvl2pPr>
            <a:lvl3pPr marL="1279977" lvl="2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3pPr>
            <a:lvl4pPr marL="1706636" lvl="3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7932"/>
            </a:lvl4pPr>
            <a:lvl5pPr marL="2133295" lvl="4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7932"/>
            </a:lvl5pPr>
            <a:lvl6pPr marL="2559954" lvl="5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6pPr>
            <a:lvl7pPr marL="2986613" lvl="6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7pPr>
            <a:lvl8pPr marL="3413272" lvl="7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8pPr>
            <a:lvl9pPr marL="3839931" lvl="8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53834013" y="62917571"/>
            <a:ext cx="47969708" cy="17797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995538" algn="l">
              <a:spcBef>
                <a:spcPts val="2464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2318"/>
            </a:lvl1pPr>
            <a:lvl2pPr marL="853318" lvl="1" indent="-882947" algn="l">
              <a:spcBef>
                <a:spcPts val="2109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0545"/>
            </a:lvl2pPr>
            <a:lvl3pPr marL="1279977" lvl="2" indent="-776282" algn="l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8865"/>
            </a:lvl3pPr>
            <a:lvl4pPr marL="1706636" lvl="3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7932"/>
            </a:lvl4pPr>
            <a:lvl5pPr marL="2133295" lvl="4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7932"/>
            </a:lvl5pPr>
            <a:lvl6pPr marL="2559954" lvl="5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6pPr>
            <a:lvl7pPr marL="2986613" lvl="6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7pPr>
            <a:lvl8pPr marL="3413272" lvl="7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8pPr>
            <a:lvl9pPr marL="3839931" lvl="8" indent="-717024" algn="l">
              <a:spcBef>
                <a:spcPts val="1586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7932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5400000">
            <a:off x="7065054" y="16573890"/>
            <a:ext cx="36522229" cy="680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 rot="5400000">
            <a:off x="-6613595" y="9840493"/>
            <a:ext cx="36522229" cy="2026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388774" y="27505385"/>
            <a:ext cx="25704245" cy="850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63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2388774" y="18142064"/>
            <a:ext cx="25704245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26659" lvl="0" indent="-213330" algn="l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8865">
                <a:solidFill>
                  <a:srgbClr val="888888"/>
                </a:solidFill>
              </a:defRPr>
            </a:lvl1pPr>
            <a:lvl2pPr marL="853318" lvl="1" indent="-213330" algn="l">
              <a:spcBef>
                <a:spcPts val="1586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7932">
                <a:solidFill>
                  <a:srgbClr val="888888"/>
                </a:solidFill>
              </a:defRPr>
            </a:lvl2pPr>
            <a:lvl3pPr marL="1279977" lvl="2" indent="-213330" algn="l">
              <a:spcBef>
                <a:spcPts val="1418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092">
                <a:solidFill>
                  <a:srgbClr val="888888"/>
                </a:solidFill>
              </a:defRPr>
            </a:lvl3pPr>
            <a:lvl4pPr marL="1706636" lvl="3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4pPr>
            <a:lvl5pPr marL="2133295" lvl="4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5pPr>
            <a:lvl6pPr marL="2559954" lvl="5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6pPr>
            <a:lvl7pPr marL="2986613" lvl="6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7pPr>
            <a:lvl8pPr marL="3413272" lvl="7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8pPr>
            <a:lvl9pPr marL="3839931" lvl="8" indent="-213330" algn="l">
              <a:spcBef>
                <a:spcPts val="1232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15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1512607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26659" lvl="0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53318" lvl="1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279977" lvl="2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706636" lvl="3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133295" lvl="4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559954" lvl="5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986613" lvl="6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413272" lvl="7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839931" lvl="8" indent="-31999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ctrTitle"/>
          </p:nvPr>
        </p:nvSpPr>
        <p:spPr>
          <a:xfrm>
            <a:off x="2268022" y="13296912"/>
            <a:ext cx="25704245" cy="917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ubTitle" idx="1"/>
          </p:nvPr>
        </p:nvSpPr>
        <p:spPr>
          <a:xfrm>
            <a:off x="4536044" y="24255466"/>
            <a:ext cx="21168202" cy="109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spcBef>
                <a:spcPts val="2818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464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109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773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 rot="5400000">
            <a:off x="995343" y="10504181"/>
            <a:ext cx="28249603" cy="2721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1102203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•"/>
              <a:defRPr sz="139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1001464" algn="l" rtl="0">
              <a:spcBef>
                <a:spcPts val="2482"/>
              </a:spcBef>
              <a:spcAft>
                <a:spcPts val="0"/>
              </a:spcAft>
              <a:buClr>
                <a:schemeClr val="dk1"/>
              </a:buClr>
              <a:buSzPts val="13300"/>
              <a:buFont typeface="Arial"/>
              <a:buChar char="–"/>
              <a:defRPr sz="124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877021" algn="l" rtl="0"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0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776282" algn="l" rtl="0">
              <a:spcBef>
                <a:spcPts val="1773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88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927464" y="29962320"/>
            <a:ext cx="18143876" cy="353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6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>
            <a:spLocks noGrp="1"/>
          </p:cNvSpPr>
          <p:nvPr>
            <p:ph type="pic" idx="2"/>
          </p:nvPr>
        </p:nvSpPr>
        <p:spPr>
          <a:xfrm>
            <a:off x="5927464" y="3824910"/>
            <a:ext cx="18143876" cy="2568131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927464" y="33499418"/>
            <a:ext cx="18143876" cy="502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1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512608" y="1704853"/>
            <a:ext cx="9948242" cy="725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6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1823817" y="1704853"/>
            <a:ext cx="16903865" cy="3653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402956" algn="l" rtl="0">
              <a:spcBef>
                <a:spcPts val="59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9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1512608" y="8956770"/>
            <a:ext cx="9948242" cy="2927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1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16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512608" y="9581149"/>
            <a:ext cx="13360127" cy="399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1512608" y="13574343"/>
            <a:ext cx="13360127" cy="2466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15361629" y="9581149"/>
            <a:ext cx="13366053" cy="399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2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4"/>
          </p:nvPr>
        </p:nvSpPr>
        <p:spPr>
          <a:xfrm>
            <a:off x="15361629" y="13574343"/>
            <a:ext cx="13366053" cy="2466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08143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512608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512608" y="9986916"/>
            <a:ext cx="13536425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15191256" y="9986916"/>
            <a:ext cx="13536426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26659" marR="0" lvl="0" indent="-379252" algn="l" rtl="0">
              <a:spcBef>
                <a:spcPts val="52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6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355549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331846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319994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2388172" y="27505697"/>
            <a:ext cx="25705430" cy="850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33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9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2388172" y="18141587"/>
            <a:ext cx="25705430" cy="936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26659" marR="0" lvl="0" indent="-21333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3318" marR="0" lvl="1" indent="-213330" algn="l" rtl="0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9977" marR="0" lvl="2" indent="-213330" algn="l" rtl="0"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6636" marR="0" lvl="3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295" marR="0" lvl="4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59954" marR="0" lvl="5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86613" marR="0" lvl="6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3272" marR="0" lvl="7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39931" marR="0" lvl="8" indent="-213330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512607" y="1714289"/>
            <a:ext cx="27215074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512607" y="9986916"/>
            <a:ext cx="27215074" cy="2824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1512607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10331951" y="39672432"/>
            <a:ext cx="9576387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21672799" y="39672432"/>
            <a:ext cx="7054882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319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sz="130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pxhere.com/es/photo/1597596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ángulo 135">
            <a:extLst>
              <a:ext uri="{FF2B5EF4-FFF2-40B4-BE49-F238E27FC236}">
                <a16:creationId xmlns:a16="http://schemas.microsoft.com/office/drawing/2014/main" id="{6FD691B4-0A9C-1545-D9A7-64B5562791D6}"/>
              </a:ext>
            </a:extLst>
          </p:cNvPr>
          <p:cNvSpPr/>
          <p:nvPr/>
        </p:nvSpPr>
        <p:spPr>
          <a:xfrm>
            <a:off x="0" y="4426531"/>
            <a:ext cx="30240288" cy="3865110"/>
          </a:xfrm>
          <a:prstGeom prst="rect">
            <a:avLst/>
          </a:prstGeom>
          <a:solidFill>
            <a:srgbClr val="E7FFFF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6" name="Google Shape;146;p25"/>
          <p:cNvSpPr/>
          <p:nvPr/>
        </p:nvSpPr>
        <p:spPr>
          <a:xfrm>
            <a:off x="9945280" y="39209458"/>
            <a:ext cx="10349728" cy="73926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426577" tIns="213289" rIns="426577" bIns="213289" anchor="ctr" anchorCtr="0">
            <a:noAutofit/>
          </a:bodyPr>
          <a:lstStyle/>
          <a:p>
            <a:endParaRPr sz="7932">
              <a:solidFill>
                <a:schemeClr val="dk1"/>
              </a:solidFill>
            </a:endParaRPr>
          </a:p>
        </p:txBody>
      </p:sp>
      <p:sp>
        <p:nvSpPr>
          <p:cNvPr id="13" name="Google Shape;139;p25">
            <a:extLst>
              <a:ext uri="{FF2B5EF4-FFF2-40B4-BE49-F238E27FC236}">
                <a16:creationId xmlns:a16="http://schemas.microsoft.com/office/drawing/2014/main" id="{F9DCCD4D-3623-D4D7-0B1E-5CB76B76AF70}"/>
              </a:ext>
            </a:extLst>
          </p:cNvPr>
          <p:cNvSpPr txBox="1"/>
          <p:nvPr/>
        </p:nvSpPr>
        <p:spPr>
          <a:xfrm>
            <a:off x="1403350" y="20986289"/>
            <a:ext cx="27609416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Google Shape;139;p25">
            <a:extLst>
              <a:ext uri="{FF2B5EF4-FFF2-40B4-BE49-F238E27FC236}">
                <a16:creationId xmlns:a16="http://schemas.microsoft.com/office/drawing/2014/main" id="{FA770320-57ED-CE94-44E9-49AA9AF1634D}"/>
              </a:ext>
            </a:extLst>
          </p:cNvPr>
          <p:cNvSpPr txBox="1"/>
          <p:nvPr/>
        </p:nvSpPr>
        <p:spPr>
          <a:xfrm>
            <a:off x="1355385" y="33678734"/>
            <a:ext cx="8589895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1.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1</a:t>
            </a:r>
          </a:p>
        </p:txBody>
      </p:sp>
      <p:sp>
        <p:nvSpPr>
          <p:cNvPr id="21" name="Google Shape;139;p25">
            <a:extLst>
              <a:ext uri="{FF2B5EF4-FFF2-40B4-BE49-F238E27FC236}">
                <a16:creationId xmlns:a16="http://schemas.microsoft.com/office/drawing/2014/main" id="{AF1EE08C-65D3-2338-C16F-302BED355761}"/>
              </a:ext>
            </a:extLst>
          </p:cNvPr>
          <p:cNvSpPr txBox="1"/>
          <p:nvPr/>
        </p:nvSpPr>
        <p:spPr>
          <a:xfrm>
            <a:off x="11322115" y="33678734"/>
            <a:ext cx="6915694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2.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2</a:t>
            </a:r>
          </a:p>
        </p:txBody>
      </p:sp>
      <p:sp>
        <p:nvSpPr>
          <p:cNvPr id="23" name="Google Shape;139;p25">
            <a:extLst>
              <a:ext uri="{FF2B5EF4-FFF2-40B4-BE49-F238E27FC236}">
                <a16:creationId xmlns:a16="http://schemas.microsoft.com/office/drawing/2014/main" id="{712D81DA-C4EF-AF4C-BD87-56B5F2BBB698}"/>
              </a:ext>
            </a:extLst>
          </p:cNvPr>
          <p:cNvSpPr txBox="1"/>
          <p:nvPr/>
        </p:nvSpPr>
        <p:spPr>
          <a:xfrm>
            <a:off x="1449346" y="35083679"/>
            <a:ext cx="27612000" cy="3751200"/>
          </a:xfrm>
          <a:prstGeom prst="rect">
            <a:avLst/>
          </a:prstGeom>
          <a:solidFill>
            <a:srgbClr val="E7FFFF"/>
          </a:solidFill>
          <a:ln>
            <a:solidFill>
              <a:srgbClr val="016887"/>
            </a:solidFill>
          </a:ln>
        </p:spPr>
        <p:txBody>
          <a:bodyPr spcFirstLastPara="1" wrap="square" lIns="68400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endParaRPr lang="es-ES" sz="2800" i="0" dirty="0"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</a:p>
          <a:p>
            <a:pPr>
              <a:buClr>
                <a:schemeClr val="dk1"/>
              </a:buClr>
              <a:buSzPts val="4000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buClr>
                <a:schemeClr val="dk1"/>
              </a:buClr>
              <a:buSzPts val="4000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Google Shape;139;p25">
            <a:extLst>
              <a:ext uri="{FF2B5EF4-FFF2-40B4-BE49-F238E27FC236}">
                <a16:creationId xmlns:a16="http://schemas.microsoft.com/office/drawing/2014/main" id="{5891F450-08D0-2F53-ECF1-2F77D5AD0798}"/>
              </a:ext>
            </a:extLst>
          </p:cNvPr>
          <p:cNvSpPr txBox="1"/>
          <p:nvPr/>
        </p:nvSpPr>
        <p:spPr>
          <a:xfrm>
            <a:off x="1449346" y="39457171"/>
            <a:ext cx="27612000" cy="119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Bibliografía: </a:t>
            </a:r>
          </a:p>
          <a:p>
            <a:pPr>
              <a:buClr>
                <a:schemeClr val="dk1"/>
              </a:buClr>
              <a:buSzPts val="4000"/>
            </a:pPr>
            <a:r>
              <a:rPr lang="es-ES" sz="2400" dirty="0">
                <a:solidFill>
                  <a:srgbClr val="016887"/>
                </a:solidFill>
                <a:latin typeface="+mn-lt"/>
              </a:rPr>
              <a:t>1.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  <a:r>
              <a:rPr lang="es-ES" sz="2400" dirty="0">
                <a:solidFill>
                  <a:srgbClr val="016887"/>
                </a:solidFill>
                <a:latin typeface="+mn-lt"/>
              </a:rPr>
              <a:t>2.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  <a:r>
              <a:rPr lang="es-ES" sz="2400" dirty="0">
                <a:solidFill>
                  <a:srgbClr val="016887"/>
                </a:solidFill>
                <a:latin typeface="+mn-lt"/>
              </a:rPr>
              <a:t>3.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Lorem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ipsum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dolor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sit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amet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,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consectetur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adipiscing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969696"/>
                </a:solidFill>
                <a:latin typeface="+mn-lt"/>
              </a:rPr>
              <a:t>elit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. </a:t>
            </a:r>
          </a:p>
          <a:p>
            <a:pPr>
              <a:buClr>
                <a:schemeClr val="dk1"/>
              </a:buClr>
              <a:buSzPts val="4000"/>
            </a:pPr>
            <a:r>
              <a:rPr lang="es-ES" sz="2400" dirty="0">
                <a:solidFill>
                  <a:srgbClr val="969696"/>
                </a:solidFill>
                <a:latin typeface="+mn-lt"/>
              </a:rPr>
              <a:t> </a:t>
            </a:r>
          </a:p>
        </p:txBody>
      </p:sp>
      <p:pic>
        <p:nvPicPr>
          <p:cNvPr id="28" name="Imagen 27" descr="Planta con flores rojas y amarillas&#10;&#10;Descripción generada automáticamente">
            <a:extLst>
              <a:ext uri="{FF2B5EF4-FFF2-40B4-BE49-F238E27FC236}">
                <a16:creationId xmlns:a16="http://schemas.microsoft.com/office/drawing/2014/main" id="{AE52056C-2C6E-0E8B-C596-8BE6606A5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49346" y="24157970"/>
            <a:ext cx="9144000" cy="9370744"/>
          </a:xfrm>
          <a:prstGeom prst="rect">
            <a:avLst/>
          </a:prstGeom>
        </p:spPr>
      </p:pic>
      <p:pic>
        <p:nvPicPr>
          <p:cNvPr id="29" name="Imagen 28" descr="Planta con flores rojas y amarillas&#10;&#10;Descripción generada automáticamente">
            <a:extLst>
              <a:ext uri="{FF2B5EF4-FFF2-40B4-BE49-F238E27FC236}">
                <a16:creationId xmlns:a16="http://schemas.microsoft.com/office/drawing/2014/main" id="{99C6E0D4-3D4A-3A03-E4C3-EC11D8D0FF8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379016" y="24157970"/>
            <a:ext cx="8267928" cy="9370744"/>
          </a:xfrm>
          <a:prstGeom prst="rect">
            <a:avLst/>
          </a:prstGeom>
        </p:spPr>
      </p:pic>
      <p:pic>
        <p:nvPicPr>
          <p:cNvPr id="30" name="Imagen 29" descr="Planta con flores rojas y amarillas&#10;&#10;Descripción generada automáticamente">
            <a:extLst>
              <a:ext uri="{FF2B5EF4-FFF2-40B4-BE49-F238E27FC236}">
                <a16:creationId xmlns:a16="http://schemas.microsoft.com/office/drawing/2014/main" id="{DDF79EB8-82B9-2BDA-B50C-A9C2FD161CB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488874" y="24157970"/>
            <a:ext cx="9144000" cy="9370744"/>
          </a:xfrm>
          <a:prstGeom prst="rect">
            <a:avLst/>
          </a:prstGeom>
        </p:spPr>
      </p:pic>
      <p:sp>
        <p:nvSpPr>
          <p:cNvPr id="31" name="Google Shape;139;p25">
            <a:extLst>
              <a:ext uri="{FF2B5EF4-FFF2-40B4-BE49-F238E27FC236}">
                <a16:creationId xmlns:a16="http://schemas.microsoft.com/office/drawing/2014/main" id="{88DEF1BF-473E-A11A-2C69-97A82FB85B50}"/>
              </a:ext>
            </a:extLst>
          </p:cNvPr>
          <p:cNvSpPr txBox="1"/>
          <p:nvPr/>
        </p:nvSpPr>
        <p:spPr>
          <a:xfrm>
            <a:off x="20429880" y="33678734"/>
            <a:ext cx="6915694" cy="4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400" b="1" dirty="0">
                <a:solidFill>
                  <a:srgbClr val="016887"/>
                </a:solidFill>
                <a:latin typeface="+mn-lt"/>
              </a:rPr>
              <a:t>Figura 3. </a:t>
            </a:r>
            <a:r>
              <a:rPr lang="es-ES" sz="2400" dirty="0">
                <a:solidFill>
                  <a:srgbClr val="969696"/>
                </a:solidFill>
                <a:latin typeface="+mn-lt"/>
              </a:rPr>
              <a:t>Explicación de la figura 3</a:t>
            </a:r>
          </a:p>
        </p:txBody>
      </p:sp>
      <p:sp>
        <p:nvSpPr>
          <p:cNvPr id="6" name="Round Same Side Corner Rectangle 10">
            <a:extLst>
              <a:ext uri="{FF2B5EF4-FFF2-40B4-BE49-F238E27FC236}">
                <a16:creationId xmlns:a16="http://schemas.microsoft.com/office/drawing/2014/main" id="{B4BF0E18-1DBC-A350-AF4F-FF9335C8E88D}"/>
              </a:ext>
            </a:extLst>
          </p:cNvPr>
          <p:cNvSpPr/>
          <p:nvPr/>
        </p:nvSpPr>
        <p:spPr>
          <a:xfrm>
            <a:off x="1480159" y="9517316"/>
            <a:ext cx="27609415" cy="78147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Introduction</a:t>
            </a:r>
          </a:p>
        </p:txBody>
      </p:sp>
      <p:sp>
        <p:nvSpPr>
          <p:cNvPr id="14" name="Google Shape;139;p25">
            <a:extLst>
              <a:ext uri="{FF2B5EF4-FFF2-40B4-BE49-F238E27FC236}">
                <a16:creationId xmlns:a16="http://schemas.microsoft.com/office/drawing/2014/main" id="{8A541009-7C9E-D455-C3FB-6456370AA324}"/>
              </a:ext>
            </a:extLst>
          </p:cNvPr>
          <p:cNvSpPr txBox="1"/>
          <p:nvPr/>
        </p:nvSpPr>
        <p:spPr>
          <a:xfrm>
            <a:off x="1413346" y="10431447"/>
            <a:ext cx="27051857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Round Same Side Corner Rectangle 10">
            <a:extLst>
              <a:ext uri="{FF2B5EF4-FFF2-40B4-BE49-F238E27FC236}">
                <a16:creationId xmlns:a16="http://schemas.microsoft.com/office/drawing/2014/main" id="{3FCF633F-665E-179D-3A40-7CE4886ACBA5}"/>
              </a:ext>
            </a:extLst>
          </p:cNvPr>
          <p:cNvSpPr/>
          <p:nvPr/>
        </p:nvSpPr>
        <p:spPr>
          <a:xfrm>
            <a:off x="1449346" y="13086190"/>
            <a:ext cx="27609415" cy="78147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Anamnesis</a:t>
            </a:r>
          </a:p>
        </p:txBody>
      </p:sp>
      <p:sp>
        <p:nvSpPr>
          <p:cNvPr id="16" name="Google Shape;139;p25">
            <a:extLst>
              <a:ext uri="{FF2B5EF4-FFF2-40B4-BE49-F238E27FC236}">
                <a16:creationId xmlns:a16="http://schemas.microsoft.com/office/drawing/2014/main" id="{35802DA5-949F-3293-DD47-6B3D8FA7CA7A}"/>
              </a:ext>
            </a:extLst>
          </p:cNvPr>
          <p:cNvSpPr txBox="1"/>
          <p:nvPr/>
        </p:nvSpPr>
        <p:spPr>
          <a:xfrm>
            <a:off x="1449346" y="14052778"/>
            <a:ext cx="27051857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ound Same Side Corner Rectangle 10">
            <a:extLst>
              <a:ext uri="{FF2B5EF4-FFF2-40B4-BE49-F238E27FC236}">
                <a16:creationId xmlns:a16="http://schemas.microsoft.com/office/drawing/2014/main" id="{B6E4339C-FCAA-D217-615D-A10998EBCA15}"/>
              </a:ext>
            </a:extLst>
          </p:cNvPr>
          <p:cNvSpPr/>
          <p:nvPr/>
        </p:nvSpPr>
        <p:spPr>
          <a:xfrm>
            <a:off x="1480159" y="16693752"/>
            <a:ext cx="27609415" cy="78147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Exploración</a:t>
            </a:r>
            <a:r>
              <a:rPr lang="en-US" sz="4800" b="1" dirty="0"/>
              <a:t> y </a:t>
            </a:r>
            <a:r>
              <a:rPr lang="en-US" sz="4800" b="1" dirty="0" err="1"/>
              <a:t>diagnóstico</a:t>
            </a:r>
            <a:endParaRPr lang="en-US" sz="4800" b="1" dirty="0"/>
          </a:p>
        </p:txBody>
      </p:sp>
      <p:sp>
        <p:nvSpPr>
          <p:cNvPr id="18" name="Google Shape;139;p25">
            <a:extLst>
              <a:ext uri="{FF2B5EF4-FFF2-40B4-BE49-F238E27FC236}">
                <a16:creationId xmlns:a16="http://schemas.microsoft.com/office/drawing/2014/main" id="{B17335AB-9AA1-86AB-CF63-29C4A4B8E3D2}"/>
              </a:ext>
            </a:extLst>
          </p:cNvPr>
          <p:cNvSpPr txBox="1"/>
          <p:nvPr/>
        </p:nvSpPr>
        <p:spPr>
          <a:xfrm>
            <a:off x="1480159" y="17660340"/>
            <a:ext cx="27051857" cy="51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20" tIns="42648" rIns="85320" bIns="42648" anchor="t" anchorCtr="0">
            <a:sp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s-ES" sz="2800" i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</a:rPr>
              <a:t>Su texto aquí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Round Same Side Corner Rectangle 10">
            <a:extLst>
              <a:ext uri="{FF2B5EF4-FFF2-40B4-BE49-F238E27FC236}">
                <a16:creationId xmlns:a16="http://schemas.microsoft.com/office/drawing/2014/main" id="{75918F16-D422-1EEF-414B-F6C72B29C7A2}"/>
              </a:ext>
            </a:extLst>
          </p:cNvPr>
          <p:cNvSpPr/>
          <p:nvPr/>
        </p:nvSpPr>
        <p:spPr>
          <a:xfrm>
            <a:off x="1403350" y="20024536"/>
            <a:ext cx="27609415" cy="78147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Tratamiento</a:t>
            </a:r>
            <a:r>
              <a:rPr lang="en-US" sz="4800" b="1" dirty="0"/>
              <a:t> y </a:t>
            </a:r>
            <a:r>
              <a:rPr lang="en-US" sz="4800" b="1" dirty="0" err="1"/>
              <a:t>evolución</a:t>
            </a:r>
            <a:endParaRPr lang="en-US" sz="4800" b="1" dirty="0"/>
          </a:p>
        </p:txBody>
      </p:sp>
      <p:sp>
        <p:nvSpPr>
          <p:cNvPr id="24" name="Round Same Side Corner Rectangle 10">
            <a:extLst>
              <a:ext uri="{FF2B5EF4-FFF2-40B4-BE49-F238E27FC236}">
                <a16:creationId xmlns:a16="http://schemas.microsoft.com/office/drawing/2014/main" id="{F9D4B12E-951A-32B8-078E-5C67A4B0E202}"/>
              </a:ext>
            </a:extLst>
          </p:cNvPr>
          <p:cNvSpPr/>
          <p:nvPr/>
        </p:nvSpPr>
        <p:spPr>
          <a:xfrm>
            <a:off x="1485716" y="34807045"/>
            <a:ext cx="27609415" cy="781477"/>
          </a:xfrm>
          <a:prstGeom prst="round2SameRect">
            <a:avLst>
              <a:gd name="adj1" fmla="val 33784"/>
              <a:gd name="adj2" fmla="val 0"/>
            </a:avLst>
          </a:prstGeom>
          <a:solidFill>
            <a:srgbClr val="01556B"/>
          </a:solidFill>
          <a:ln w="1143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Conclusiones</a:t>
            </a:r>
            <a:endParaRPr lang="en-US" sz="4800" b="1" dirty="0"/>
          </a:p>
        </p:txBody>
      </p:sp>
      <p:sp>
        <p:nvSpPr>
          <p:cNvPr id="130" name="Google Shape;129;p25">
            <a:extLst>
              <a:ext uri="{FF2B5EF4-FFF2-40B4-BE49-F238E27FC236}">
                <a16:creationId xmlns:a16="http://schemas.microsoft.com/office/drawing/2014/main" id="{3EAC4B98-3A1C-BD49-BE8F-F9DD2DC24549}"/>
              </a:ext>
            </a:extLst>
          </p:cNvPr>
          <p:cNvSpPr txBox="1"/>
          <p:nvPr/>
        </p:nvSpPr>
        <p:spPr>
          <a:xfrm>
            <a:off x="1042453" y="6425903"/>
            <a:ext cx="28195824" cy="22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3153" tIns="201577" rIns="403153" bIns="201577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dirty="0">
                <a:solidFill>
                  <a:srgbClr val="003364"/>
                </a:solidFill>
              </a:rPr>
              <a:t>Autor Primero Primero, Autor Segundo </a:t>
            </a:r>
            <a:r>
              <a:rPr lang="en-US" sz="3600" b="1" dirty="0" err="1">
                <a:solidFill>
                  <a:srgbClr val="003364"/>
                </a:solidFill>
              </a:rPr>
              <a:t>Segundo</a:t>
            </a:r>
            <a:r>
              <a:rPr lang="en-US" sz="3600" b="1" dirty="0">
                <a:solidFill>
                  <a:srgbClr val="003364"/>
                </a:solidFill>
              </a:rPr>
              <a:t>, Autor </a:t>
            </a:r>
            <a:r>
              <a:rPr lang="en-US" sz="3600" b="1" dirty="0" err="1">
                <a:solidFill>
                  <a:srgbClr val="003364"/>
                </a:solidFill>
              </a:rPr>
              <a:t>Tercero</a:t>
            </a:r>
            <a:r>
              <a:rPr lang="en-US" sz="3600" b="1" dirty="0">
                <a:solidFill>
                  <a:srgbClr val="003364"/>
                </a:solidFill>
              </a:rPr>
              <a:t> </a:t>
            </a:r>
            <a:r>
              <a:rPr lang="en-US" sz="3600" b="1" dirty="0" err="1">
                <a:solidFill>
                  <a:srgbClr val="003364"/>
                </a:solidFill>
              </a:rPr>
              <a:t>Tercero</a:t>
            </a:r>
            <a:r>
              <a:rPr lang="en-US" sz="3600" b="1" dirty="0">
                <a:solidFill>
                  <a:srgbClr val="003364"/>
                </a:solidFill>
              </a:rPr>
              <a:t>, Autor Cuarto </a:t>
            </a:r>
            <a:r>
              <a:rPr lang="en-US" sz="3600" b="1" dirty="0" err="1">
                <a:solidFill>
                  <a:srgbClr val="003364"/>
                </a:solidFill>
              </a:rPr>
              <a:t>Cuarto</a:t>
            </a:r>
            <a:endParaRPr lang="en-US" sz="3600" b="1" dirty="0">
              <a:solidFill>
                <a:srgbClr val="003364"/>
              </a:solidFill>
            </a:endParaRPr>
          </a:p>
          <a:p>
            <a:pPr>
              <a:buClr>
                <a:srgbClr val="FFFFFF"/>
              </a:buClr>
              <a:buSzPts val="3600"/>
            </a:pPr>
            <a:r>
              <a:rPr lang="en-US" sz="3200" dirty="0" err="1">
                <a:solidFill>
                  <a:srgbClr val="003364"/>
                </a:solidFill>
              </a:rPr>
              <a:t>Filiación</a:t>
            </a:r>
            <a:endParaRPr sz="3200" dirty="0">
              <a:solidFill>
                <a:srgbClr val="003364"/>
              </a:solidFill>
            </a:endParaRPr>
          </a:p>
        </p:txBody>
      </p:sp>
      <p:sp>
        <p:nvSpPr>
          <p:cNvPr id="132" name="Google Shape;131;p25">
            <a:extLst>
              <a:ext uri="{FF2B5EF4-FFF2-40B4-BE49-F238E27FC236}">
                <a16:creationId xmlns:a16="http://schemas.microsoft.com/office/drawing/2014/main" id="{F521A8C4-D261-071F-2828-7CB85DB74577}"/>
              </a:ext>
            </a:extLst>
          </p:cNvPr>
          <p:cNvSpPr txBox="1"/>
          <p:nvPr/>
        </p:nvSpPr>
        <p:spPr>
          <a:xfrm>
            <a:off x="658746" y="4567414"/>
            <a:ext cx="28963238" cy="145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4967" tIns="201577" rIns="634967" bIns="201577" anchor="ctr" anchorCtr="0">
            <a:noAutofit/>
          </a:bodyPr>
          <a:lstStyle/>
          <a:p>
            <a:pPr>
              <a:buClr>
                <a:srgbClr val="FFFFFF"/>
              </a:buClr>
              <a:buSzPts val="9100"/>
            </a:pPr>
            <a:r>
              <a:rPr lang="en-US" sz="7200" b="1" dirty="0" err="1">
                <a:solidFill>
                  <a:srgbClr val="003364"/>
                </a:solidFill>
              </a:rPr>
              <a:t>TÍTULO</a:t>
            </a:r>
            <a:endParaRPr sz="7200" dirty="0">
              <a:solidFill>
                <a:srgbClr val="003364"/>
              </a:solidFill>
            </a:endParaRPr>
          </a:p>
        </p:txBody>
      </p:sp>
      <p:pic>
        <p:nvPicPr>
          <p:cNvPr id="133" name="Imagen 132">
            <a:extLst>
              <a:ext uri="{FF2B5EF4-FFF2-40B4-BE49-F238E27FC236}">
                <a16:creationId xmlns:a16="http://schemas.microsoft.com/office/drawing/2014/main" id="{716A75BD-B766-01A1-0230-68B9EC42667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397"/>
          <a:stretch/>
        </p:blipFill>
        <p:spPr>
          <a:xfrm>
            <a:off x="0" y="-48942"/>
            <a:ext cx="30240288" cy="4472302"/>
          </a:xfrm>
          <a:prstGeom prst="rect">
            <a:avLst/>
          </a:prstGeom>
        </p:spPr>
      </p:pic>
      <p:sp>
        <p:nvSpPr>
          <p:cNvPr id="135" name="Rectangle 86">
            <a:extLst>
              <a:ext uri="{FF2B5EF4-FFF2-40B4-BE49-F238E27FC236}">
                <a16:creationId xmlns:a16="http://schemas.microsoft.com/office/drawing/2014/main" id="{225ED1A4-648E-868A-BD8A-4B93D0F5BE35}"/>
              </a:ext>
            </a:extLst>
          </p:cNvPr>
          <p:cNvSpPr/>
          <p:nvPr/>
        </p:nvSpPr>
        <p:spPr>
          <a:xfrm>
            <a:off x="0" y="8198890"/>
            <a:ext cx="30240288" cy="133200"/>
          </a:xfrm>
          <a:prstGeom prst="rect">
            <a:avLst/>
          </a:prstGeom>
          <a:solidFill>
            <a:srgbClr val="0155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lantilla_ixseom">
  <a:themeElements>
    <a:clrScheme name="plantilla_ixse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STER Mulltimedi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105</Words>
  <Application>Microsoft Office PowerPoint</Application>
  <PresentationFormat>Personalizado</PresentationFormat>
  <Paragraphs>23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plantilla_ixseom</vt:lpstr>
      <vt:lpstr>POSTER Mulltimedia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 Carmen</dc:creator>
  <cp:lastModifiedBy>Mari Carmen Berbel</cp:lastModifiedBy>
  <cp:revision>7</cp:revision>
  <dcterms:modified xsi:type="dcterms:W3CDTF">2025-02-23T08:36:14Z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9A5A3928-B325-475F-B6BA-A6AE5D2E9C72</vt:lpwstr>
  </property>
  <property fmtid="{D5CDD505-2E9C-101B-9397-08002B2CF9AE}" pid="3" name="ArticulatePath">
    <vt:lpwstr>Plantilla1</vt:lpwstr>
  </property>
</Properties>
</file>