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4"/>
  </p:notesMasterIdLst>
  <p:sldIdLst>
    <p:sldId id="256" r:id="rId3"/>
  </p:sldIdLst>
  <p:sldSz cx="30240288" cy="42803763"/>
  <p:notesSz cx="6858000" cy="9144000"/>
  <p:custDataLst>
    <p:tags r:id="rId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000000"/>
          </p15:clr>
        </p15:guide>
        <p15:guide id="2" pos="884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EF9"/>
    <a:srgbClr val="D2FEF5"/>
    <a:srgbClr val="03EDBD"/>
    <a:srgbClr val="D5F4F5"/>
    <a:srgbClr val="016887"/>
    <a:srgbClr val="EDF4FA"/>
    <a:srgbClr val="969696"/>
    <a:srgbClr val="A3A3A3"/>
    <a:srgbClr val="C4C4C4"/>
    <a:srgbClr val="003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16DF1-2E47-4B7F-83A3-8DC70D2DD9D5}" v="9" dt="2025-02-23T08:36:25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47" autoAdjust="0"/>
  </p:normalViewPr>
  <p:slideViewPr>
    <p:cSldViewPr snapToGrid="0">
      <p:cViewPr>
        <p:scale>
          <a:sx n="15" d="100"/>
          <a:sy n="15" d="100"/>
        </p:scale>
        <p:origin x="1482" y="180"/>
      </p:cViewPr>
      <p:guideLst>
        <p:guide orient="horz" pos="13482"/>
        <p:guide pos="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tags" Target="tags/tag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Carmen" userId="0d5d00c6-dc3a-436b-a53e-c8dbb715780a" providerId="ADAL" clId="{04786C3A-7783-4618-8120-B56412E80935}"/>
    <pc:docChg chg="custSel modSld">
      <pc:chgData name="Mari Carmen" userId="0d5d00c6-dc3a-436b-a53e-c8dbb715780a" providerId="ADAL" clId="{04786C3A-7783-4618-8120-B56412E80935}" dt="2023-12-05T11:48:25.363" v="39" actId="478"/>
      <pc:docMkLst>
        <pc:docMk/>
      </pc:docMkLst>
      <pc:sldChg chg="addSp delSp modSp mod">
        <pc:chgData name="Mari Carmen" userId="0d5d00c6-dc3a-436b-a53e-c8dbb715780a" providerId="ADAL" clId="{04786C3A-7783-4618-8120-B56412E80935}" dt="2023-12-05T11:48:25.363" v="39" actId="478"/>
        <pc:sldMkLst>
          <pc:docMk/>
          <pc:sldMk cId="0" sldId="256"/>
        </pc:sldMkLst>
      </pc:sldChg>
    </pc:docChg>
  </pc:docChgLst>
  <pc:docChgLst>
    <pc:chgData name="Mari Carmen Berbel" userId="04d704ec-1152-4cfd-9ff7-25954c6fa64e" providerId="ADAL" clId="{8CC16DF1-2E47-4B7F-83A3-8DC70D2DD9D5}"/>
    <pc:docChg chg="undo custSel modSld">
      <pc:chgData name="Mari Carmen Berbel" userId="04d704ec-1152-4cfd-9ff7-25954c6fa64e" providerId="ADAL" clId="{8CC16DF1-2E47-4B7F-83A3-8DC70D2DD9D5}" dt="2025-02-23T08:36:30.231" v="84" actId="167"/>
      <pc:docMkLst>
        <pc:docMk/>
      </pc:docMkLst>
      <pc:sldChg chg="addSp delSp modSp mod">
        <pc:chgData name="Mari Carmen Berbel" userId="04d704ec-1152-4cfd-9ff7-25954c6fa64e" providerId="ADAL" clId="{8CC16DF1-2E47-4B7F-83A3-8DC70D2DD9D5}" dt="2025-02-23T08:36:30.231" v="84" actId="167"/>
        <pc:sldMkLst>
          <pc:docMk/>
          <pc:sldMk cId="0" sldId="256"/>
        </pc:sldMkLst>
        <pc:spChg chg="add mod">
          <ac:chgData name="Mari Carmen Berbel" userId="04d704ec-1152-4cfd-9ff7-25954c6fa64e" providerId="ADAL" clId="{8CC16DF1-2E47-4B7F-83A3-8DC70D2DD9D5}" dt="2025-02-23T07:39:26.990" v="65" actId="1035"/>
          <ac:spMkLst>
            <pc:docMk/>
            <pc:sldMk cId="0" sldId="256"/>
            <ac:spMk id="3" creationId="{8D78CF72-394D-0F85-04B6-9A3E8B191987}"/>
          </ac:spMkLst>
        </pc:spChg>
        <pc:spChg chg="add mod">
          <ac:chgData name="Mari Carmen Berbel" userId="04d704ec-1152-4cfd-9ff7-25954c6fa64e" providerId="ADAL" clId="{8CC16DF1-2E47-4B7F-83A3-8DC70D2DD9D5}" dt="2025-02-23T07:33:38.366" v="23" actId="1036"/>
          <ac:spMkLst>
            <pc:docMk/>
            <pc:sldMk cId="0" sldId="256"/>
            <ac:spMk id="5" creationId="{7E65E56D-D4F8-6B4F-2AA6-00C5D16880B4}"/>
          </ac:spMkLst>
        </pc:spChg>
        <pc:spChg chg="add mod">
          <ac:chgData name="Mari Carmen Berbel" userId="04d704ec-1152-4cfd-9ff7-25954c6fa64e" providerId="ADAL" clId="{8CC16DF1-2E47-4B7F-83A3-8DC70D2DD9D5}" dt="2025-02-23T07:33:22.790" v="17" actId="14100"/>
          <ac:spMkLst>
            <pc:docMk/>
            <pc:sldMk cId="0" sldId="256"/>
            <ac:spMk id="6" creationId="{60060539-2508-DB10-2911-90673E5CD15D}"/>
          </ac:spMkLst>
        </pc:spChg>
        <pc:spChg chg="del mod">
          <ac:chgData name="Mari Carmen Berbel" userId="04d704ec-1152-4cfd-9ff7-25954c6fa64e" providerId="ADAL" clId="{8CC16DF1-2E47-4B7F-83A3-8DC70D2DD9D5}" dt="2025-02-23T07:32:36.767" v="9" actId="478"/>
          <ac:spMkLst>
            <pc:docMk/>
            <pc:sldMk cId="0" sldId="256"/>
            <ac:spMk id="7" creationId="{08F2D830-7B64-9E41-C000-47D5AC0A9239}"/>
          </ac:spMkLst>
        </pc:spChg>
        <pc:spChg chg="mod">
          <ac:chgData name="Mari Carmen Berbel" userId="04d704ec-1152-4cfd-9ff7-25954c6fa64e" providerId="ADAL" clId="{8CC16DF1-2E47-4B7F-83A3-8DC70D2DD9D5}" dt="2025-02-23T07:33:38.366" v="23" actId="1036"/>
          <ac:spMkLst>
            <pc:docMk/>
            <pc:sldMk cId="0" sldId="256"/>
            <ac:spMk id="9" creationId="{2D85FF5E-B282-B8EA-C5F6-2C3C7EC5477E}"/>
          </ac:spMkLst>
        </pc:spChg>
        <pc:spChg chg="del">
          <ac:chgData name="Mari Carmen Berbel" userId="04d704ec-1152-4cfd-9ff7-25954c6fa64e" providerId="ADAL" clId="{8CC16DF1-2E47-4B7F-83A3-8DC70D2DD9D5}" dt="2025-02-23T07:32:59.749" v="13" actId="478"/>
          <ac:spMkLst>
            <pc:docMk/>
            <pc:sldMk cId="0" sldId="256"/>
            <ac:spMk id="10" creationId="{11519898-9B6C-973C-EF5F-D27F75965688}"/>
          </ac:spMkLst>
        </pc:spChg>
        <pc:spChg chg="mod">
          <ac:chgData name="Mari Carmen Berbel" userId="04d704ec-1152-4cfd-9ff7-25954c6fa64e" providerId="ADAL" clId="{8CC16DF1-2E47-4B7F-83A3-8DC70D2DD9D5}" dt="2025-02-23T07:39:26.990" v="65" actId="1035"/>
          <ac:spMkLst>
            <pc:docMk/>
            <pc:sldMk cId="0" sldId="256"/>
            <ac:spMk id="11" creationId="{28B8B681-C083-92FF-FE33-5822710469D0}"/>
          </ac:spMkLst>
        </pc:spChg>
        <pc:spChg chg="del">
          <ac:chgData name="Mari Carmen Berbel" userId="04d704ec-1152-4cfd-9ff7-25954c6fa64e" providerId="ADAL" clId="{8CC16DF1-2E47-4B7F-83A3-8DC70D2DD9D5}" dt="2025-02-23T07:33:43.613" v="24" actId="478"/>
          <ac:spMkLst>
            <pc:docMk/>
            <pc:sldMk cId="0" sldId="256"/>
            <ac:spMk id="12" creationId="{3D29D090-7B18-37B9-8021-9EDC434D8798}"/>
          </ac:spMkLst>
        </pc:spChg>
        <pc:spChg chg="mod">
          <ac:chgData name="Mari Carmen Berbel" userId="04d704ec-1152-4cfd-9ff7-25954c6fa64e" providerId="ADAL" clId="{8CC16DF1-2E47-4B7F-83A3-8DC70D2DD9D5}" dt="2025-02-23T07:39:26.990" v="65" actId="1035"/>
          <ac:spMkLst>
            <pc:docMk/>
            <pc:sldMk cId="0" sldId="256"/>
            <ac:spMk id="13" creationId="{F9DCCD4D-3623-D4D7-0B1E-5CB76B76AF70}"/>
          </ac:spMkLst>
        </pc:spChg>
        <pc:spChg chg="add mod">
          <ac:chgData name="Mari Carmen Berbel" userId="04d704ec-1152-4cfd-9ff7-25954c6fa64e" providerId="ADAL" clId="{8CC16DF1-2E47-4B7F-83A3-8DC70D2DD9D5}" dt="2025-02-23T07:34:03.671" v="27" actId="14100"/>
          <ac:spMkLst>
            <pc:docMk/>
            <pc:sldMk cId="0" sldId="256"/>
            <ac:spMk id="16" creationId="{8718C9B7-DCAE-A0F2-7AE9-99299E4044F0}"/>
          </ac:spMkLst>
        </pc:spChg>
        <pc:spChg chg="add mod">
          <ac:chgData name="Mari Carmen Berbel" userId="04d704ec-1152-4cfd-9ff7-25954c6fa64e" providerId="ADAL" clId="{8CC16DF1-2E47-4B7F-83A3-8DC70D2DD9D5}" dt="2025-02-23T07:39:26.990" v="65" actId="1035"/>
          <ac:spMkLst>
            <pc:docMk/>
            <pc:sldMk cId="0" sldId="256"/>
            <ac:spMk id="17" creationId="{B75D7445-0270-7B6F-ABEC-094792680E17}"/>
          </ac:spMkLst>
        </pc:spChg>
        <pc:spChg chg="add mod">
          <ac:chgData name="Mari Carmen Berbel" userId="04d704ec-1152-4cfd-9ff7-25954c6fa64e" providerId="ADAL" clId="{8CC16DF1-2E47-4B7F-83A3-8DC70D2DD9D5}" dt="2025-02-23T07:35:43.242" v="42" actId="14100"/>
          <ac:spMkLst>
            <pc:docMk/>
            <pc:sldMk cId="0" sldId="256"/>
            <ac:spMk id="18" creationId="{AF8B4CE5-F7E6-19D5-0ADE-2538F3740F16}"/>
          </ac:spMkLst>
        </pc:spChg>
        <pc:spChg chg="add del mod ord">
          <ac:chgData name="Mari Carmen Berbel" userId="04d704ec-1152-4cfd-9ff7-25954c6fa64e" providerId="ADAL" clId="{8CC16DF1-2E47-4B7F-83A3-8DC70D2DD9D5}" dt="2025-02-23T07:45:35.194" v="76" actId="21"/>
          <ac:spMkLst>
            <pc:docMk/>
            <pc:sldMk cId="0" sldId="256"/>
            <ac:spMk id="19" creationId="{8F6A0EDB-27B9-AD01-624C-D9C973CD5CCB}"/>
          </ac:spMkLst>
        </pc:spChg>
        <pc:spChg chg="mod">
          <ac:chgData name="Mari Carmen Berbel" userId="04d704ec-1152-4cfd-9ff7-25954c6fa64e" providerId="ADAL" clId="{8CC16DF1-2E47-4B7F-83A3-8DC70D2DD9D5}" dt="2025-02-23T07:39:26.990" v="65" actId="1035"/>
          <ac:spMkLst>
            <pc:docMk/>
            <pc:sldMk cId="0" sldId="256"/>
            <ac:spMk id="20" creationId="{FA770320-57ED-CE94-44E9-49AA9AF1634D}"/>
          </ac:spMkLst>
        </pc:spChg>
        <pc:spChg chg="mod">
          <ac:chgData name="Mari Carmen Berbel" userId="04d704ec-1152-4cfd-9ff7-25954c6fa64e" providerId="ADAL" clId="{8CC16DF1-2E47-4B7F-83A3-8DC70D2DD9D5}" dt="2025-02-23T07:39:26.990" v="65" actId="1035"/>
          <ac:spMkLst>
            <pc:docMk/>
            <pc:sldMk cId="0" sldId="256"/>
            <ac:spMk id="21" creationId="{AF1EE08C-65D3-2338-C16F-302BED355761}"/>
          </ac:spMkLst>
        </pc:spChg>
        <pc:spChg chg="del topLvl">
          <ac:chgData name="Mari Carmen Berbel" userId="04d704ec-1152-4cfd-9ff7-25954c6fa64e" providerId="ADAL" clId="{8CC16DF1-2E47-4B7F-83A3-8DC70D2DD9D5}" dt="2025-02-23T07:34:12.462" v="28" actId="478"/>
          <ac:spMkLst>
            <pc:docMk/>
            <pc:sldMk cId="0" sldId="256"/>
            <ac:spMk id="22" creationId="{802C1AEB-2251-41B5-8FDB-24194C84F030}"/>
          </ac:spMkLst>
        </pc:spChg>
        <pc:spChg chg="mod topLvl">
          <ac:chgData name="Mari Carmen Berbel" userId="04d704ec-1152-4cfd-9ff7-25954c6fa64e" providerId="ADAL" clId="{8CC16DF1-2E47-4B7F-83A3-8DC70D2DD9D5}" dt="2025-02-23T07:44:02.808" v="75" actId="207"/>
          <ac:spMkLst>
            <pc:docMk/>
            <pc:sldMk cId="0" sldId="256"/>
            <ac:spMk id="23" creationId="{712D81DA-C4EF-AF4C-BD87-56B5F2BBB698}"/>
          </ac:spMkLst>
        </pc:spChg>
        <pc:spChg chg="add del mod ord">
          <ac:chgData name="Mari Carmen Berbel" userId="04d704ec-1152-4cfd-9ff7-25954c6fa64e" providerId="ADAL" clId="{8CC16DF1-2E47-4B7F-83A3-8DC70D2DD9D5}" dt="2025-02-23T08:36:24.793" v="82" actId="478"/>
          <ac:spMkLst>
            <pc:docMk/>
            <pc:sldMk cId="0" sldId="256"/>
            <ac:spMk id="24" creationId="{8F6A0EDB-27B9-AD01-624C-D9C973CD5CCB}"/>
          </ac:spMkLst>
        </pc:spChg>
        <pc:spChg chg="add mod ord">
          <ac:chgData name="Mari Carmen Berbel" userId="04d704ec-1152-4cfd-9ff7-25954c6fa64e" providerId="ADAL" clId="{8CC16DF1-2E47-4B7F-83A3-8DC70D2DD9D5}" dt="2025-02-23T08:36:30.231" v="84" actId="167"/>
          <ac:spMkLst>
            <pc:docMk/>
            <pc:sldMk cId="0" sldId="256"/>
            <ac:spMk id="25" creationId="{2A14DB73-B0E8-8739-53B6-F9A2A398C187}"/>
          </ac:spMkLst>
        </pc:spChg>
        <pc:spChg chg="mod">
          <ac:chgData name="Mari Carmen Berbel" userId="04d704ec-1152-4cfd-9ff7-25954c6fa64e" providerId="ADAL" clId="{8CC16DF1-2E47-4B7F-83A3-8DC70D2DD9D5}" dt="2025-02-23T07:39:56.213" v="67" actId="1076"/>
          <ac:spMkLst>
            <pc:docMk/>
            <pc:sldMk cId="0" sldId="256"/>
            <ac:spMk id="26" creationId="{5891F450-08D0-2F53-ECF1-2F77D5AD0798}"/>
          </ac:spMkLst>
        </pc:spChg>
        <pc:spChg chg="mod">
          <ac:chgData name="Mari Carmen Berbel" userId="04d704ec-1152-4cfd-9ff7-25954c6fa64e" providerId="ADAL" clId="{8CC16DF1-2E47-4B7F-83A3-8DC70D2DD9D5}" dt="2025-02-23T07:41:24.632" v="70" actId="255"/>
          <ac:spMkLst>
            <pc:docMk/>
            <pc:sldMk cId="0" sldId="256"/>
            <ac:spMk id="129" creationId="{00000000-0000-0000-0000-000000000000}"/>
          </ac:spMkLst>
        </pc:spChg>
        <pc:spChg chg="mod">
          <ac:chgData name="Mari Carmen Berbel" userId="04d704ec-1152-4cfd-9ff7-25954c6fa64e" providerId="ADAL" clId="{8CC16DF1-2E47-4B7F-83A3-8DC70D2DD9D5}" dt="2025-02-23T07:45:59.283" v="79" actId="1076"/>
          <ac:spMkLst>
            <pc:docMk/>
            <pc:sldMk cId="0" sldId="256"/>
            <ac:spMk id="131" creationId="{00000000-0000-0000-0000-000000000000}"/>
          </ac:spMkLst>
        </pc:spChg>
        <pc:spChg chg="del">
          <ac:chgData name="Mari Carmen Berbel" userId="04d704ec-1152-4cfd-9ff7-25954c6fa64e" providerId="ADAL" clId="{8CC16DF1-2E47-4B7F-83A3-8DC70D2DD9D5}" dt="2025-02-23T07:32:07.309" v="5" actId="478"/>
          <ac:spMkLst>
            <pc:docMk/>
            <pc:sldMk cId="0" sldId="256"/>
            <ac:spMk id="134" creationId="{00000000-0000-0000-0000-000000000000}"/>
          </ac:spMkLst>
        </pc:spChg>
        <pc:spChg chg="mod">
          <ac:chgData name="Mari Carmen Berbel" userId="04d704ec-1152-4cfd-9ff7-25954c6fa64e" providerId="ADAL" clId="{8CC16DF1-2E47-4B7F-83A3-8DC70D2DD9D5}" dt="2025-02-23T07:39:26.990" v="65" actId="1035"/>
          <ac:spMkLst>
            <pc:docMk/>
            <pc:sldMk cId="0" sldId="256"/>
            <ac:spMk id="139" creationId="{00000000-0000-0000-0000-000000000000}"/>
          </ac:spMkLst>
        </pc:spChg>
        <pc:grpChg chg="del">
          <ac:chgData name="Mari Carmen Berbel" userId="04d704ec-1152-4cfd-9ff7-25954c6fa64e" providerId="ADAL" clId="{8CC16DF1-2E47-4B7F-83A3-8DC70D2DD9D5}" dt="2025-02-23T07:34:12.462" v="28" actId="478"/>
          <ac:grpSpMkLst>
            <pc:docMk/>
            <pc:sldMk cId="0" sldId="256"/>
            <ac:grpSpMk id="44" creationId="{7488B62B-91DB-5E0D-F188-7ED7892CE4B0}"/>
          </ac:grpSpMkLst>
        </pc:grpChg>
        <pc:picChg chg="add mod modCrop">
          <ac:chgData name="Mari Carmen Berbel" userId="04d704ec-1152-4cfd-9ff7-25954c6fa64e" providerId="ADAL" clId="{8CC16DF1-2E47-4B7F-83A3-8DC70D2DD9D5}" dt="2025-02-23T07:46:29.497" v="81" actId="732"/>
          <ac:picMkLst>
            <pc:docMk/>
            <pc:sldMk cId="0" sldId="256"/>
            <ac:picMk id="2" creationId="{0E7C4071-C4F0-545B-75C0-4662D65C5374}"/>
          </ac:picMkLst>
        </pc:picChg>
        <pc:picChg chg="del">
          <ac:chgData name="Mari Carmen Berbel" userId="04d704ec-1152-4cfd-9ff7-25954c6fa64e" providerId="ADAL" clId="{8CC16DF1-2E47-4B7F-83A3-8DC70D2DD9D5}" dt="2025-02-22T12:06:32.808" v="0" actId="478"/>
          <ac:picMkLst>
            <pc:docMk/>
            <pc:sldMk cId="0" sldId="256"/>
            <ac:picMk id="5" creationId="{A336FAE3-77B9-B747-CF5E-3056165E6051}"/>
          </ac:picMkLst>
        </pc:picChg>
        <pc:picChg chg="mod">
          <ac:chgData name="Mari Carmen Berbel" userId="04d704ec-1152-4cfd-9ff7-25954c6fa64e" providerId="ADAL" clId="{8CC16DF1-2E47-4B7F-83A3-8DC70D2DD9D5}" dt="2025-02-23T07:34:59.639" v="38" actId="14100"/>
          <ac:picMkLst>
            <pc:docMk/>
            <pc:sldMk cId="0" sldId="256"/>
            <ac:picMk id="8" creationId="{E5566801-BC60-AC57-4C16-F138F8112ACB}"/>
          </ac:picMkLst>
        </pc:picChg>
        <pc:picChg chg="mod">
          <ac:chgData name="Mari Carmen Berbel" userId="04d704ec-1152-4cfd-9ff7-25954c6fa64e" providerId="ADAL" clId="{8CC16DF1-2E47-4B7F-83A3-8DC70D2DD9D5}" dt="2025-02-23T07:39:47.716" v="66" actId="14100"/>
          <ac:picMkLst>
            <pc:docMk/>
            <pc:sldMk cId="0" sldId="256"/>
            <ac:picMk id="39" creationId="{FC8A7053-3C9D-D583-FC81-782816A4EDB6}"/>
          </ac:picMkLst>
        </pc:picChg>
        <pc:picChg chg="mod">
          <ac:chgData name="Mari Carmen Berbel" userId="04d704ec-1152-4cfd-9ff7-25954c6fa64e" providerId="ADAL" clId="{8CC16DF1-2E47-4B7F-83A3-8DC70D2DD9D5}" dt="2025-02-23T07:39:47.716" v="66" actId="14100"/>
          <ac:picMkLst>
            <pc:docMk/>
            <pc:sldMk cId="0" sldId="256"/>
            <ac:picMk id="41" creationId="{E6A76816-6AEF-B489-39C1-F7E6721FA761}"/>
          </ac:picMkLst>
        </pc:picChg>
        <pc:cxnChg chg="del">
          <ac:chgData name="Mari Carmen Berbel" userId="04d704ec-1152-4cfd-9ff7-25954c6fa64e" providerId="ADAL" clId="{8CC16DF1-2E47-4B7F-83A3-8DC70D2DD9D5}" dt="2025-02-23T07:35:10.351" v="39" actId="478"/>
          <ac:cxnSpMkLst>
            <pc:docMk/>
            <pc:sldMk cId="0" sldId="256"/>
            <ac:cxnSpMk id="4" creationId="{8EDF635F-025F-3EDF-38A5-7A9D45B6741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fld id="{00000000-1234-1234-1234-123412341234}" type="slidenum">
              <a:rPr lang="en-US" sz="8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1512608" y="9986916"/>
            <a:ext cx="27215074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1102203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•"/>
              <a:defRPr sz="13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1001464" algn="l" rtl="0">
              <a:spcBef>
                <a:spcPts val="2482"/>
              </a:spcBef>
              <a:spcAft>
                <a:spcPts val="0"/>
              </a:spcAft>
              <a:buClr>
                <a:schemeClr val="dk1"/>
              </a:buClr>
              <a:buSzPts val="13300"/>
              <a:buFont typeface="Arial"/>
              <a:buChar char="–"/>
              <a:defRPr sz="124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877021" algn="l" rtl="0"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0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ctrTitle"/>
          </p:nvPr>
        </p:nvSpPr>
        <p:spPr>
          <a:xfrm>
            <a:off x="2268170" y="13297540"/>
            <a:ext cx="25703949" cy="917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ubTitle" idx="1"/>
          </p:nvPr>
        </p:nvSpPr>
        <p:spPr>
          <a:xfrm>
            <a:off x="4536340" y="24254836"/>
            <a:ext cx="21167609" cy="109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None/>
              <a:defRPr sz="13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482"/>
              </a:spcBef>
              <a:spcAft>
                <a:spcPts val="0"/>
              </a:spcAft>
              <a:buClr>
                <a:schemeClr val="dk1"/>
              </a:buClr>
              <a:buSzPts val="13300"/>
              <a:buFont typeface="Arial"/>
              <a:buNone/>
              <a:defRPr sz="124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sz="10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 rot="5400000">
            <a:off x="-25295416" y="113790933"/>
            <a:ext cx="230090043" cy="24108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 rot="5400000">
            <a:off x="-73769125" y="89929456"/>
            <a:ext cx="230090043" cy="7183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53318" lvl="1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9977" lvl="2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06636" lvl="3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33295" lvl="4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59954" lvl="5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86613" lvl="6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13272" lvl="7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39931" lvl="8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 rot="5400000">
            <a:off x="995343" y="10504181"/>
            <a:ext cx="28249603" cy="2721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53318" lvl="1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9977" lvl="2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06636" lvl="3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33295" lvl="4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59954" lvl="5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86613" lvl="6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13272" lvl="7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39931" lvl="8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5927308" y="29962635"/>
            <a:ext cx="18144173" cy="353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6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5927308" y="3824595"/>
            <a:ext cx="18144173" cy="25682258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5927308" y="33499893"/>
            <a:ext cx="18144173" cy="50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213330" algn="l">
              <a:spcBef>
                <a:spcPts val="1232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159"/>
            </a:lvl1pPr>
            <a:lvl2pPr marL="853318" lvl="1" indent="-213330" algn="l"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319"/>
            </a:lvl2pPr>
            <a:lvl3pPr marL="1279977" lvl="2" indent="-213330" algn="l"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386"/>
            </a:lvl3pPr>
            <a:lvl4pPr marL="1706636" lvl="3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4pPr>
            <a:lvl5pPr marL="2133295" lvl="4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5pPr>
            <a:lvl6pPr marL="2559954" lvl="5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6pPr>
            <a:lvl7pPr marL="2986613" lvl="6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7pPr>
            <a:lvl8pPr marL="3413272" lvl="7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8pPr>
            <a:lvl9pPr marL="3839931" lvl="8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1512016" y="1704224"/>
            <a:ext cx="9948846" cy="72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6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11823112" y="1704227"/>
            <a:ext cx="16905161" cy="3653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1108128" algn="l">
              <a:spcBef>
                <a:spcPts val="2818"/>
              </a:spcBef>
              <a:spcAft>
                <a:spcPts val="0"/>
              </a:spcAft>
              <a:buClr>
                <a:schemeClr val="dk1"/>
              </a:buClr>
              <a:buSzPts val="15100"/>
              <a:buChar char="•"/>
              <a:defRPr sz="14091"/>
            </a:lvl1pPr>
            <a:lvl2pPr marL="853318" lvl="1" indent="-995538" algn="l">
              <a:spcBef>
                <a:spcPts val="2464"/>
              </a:spcBef>
              <a:spcAft>
                <a:spcPts val="0"/>
              </a:spcAft>
              <a:buClr>
                <a:schemeClr val="dk1"/>
              </a:buClr>
              <a:buSzPts val="13200"/>
              <a:buChar char="–"/>
              <a:defRPr sz="12318"/>
            </a:lvl2pPr>
            <a:lvl3pPr marL="1279977" lvl="2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0545"/>
            </a:lvl3pPr>
            <a:lvl4pPr marL="1706636" lvl="3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8865"/>
            </a:lvl4pPr>
            <a:lvl5pPr marL="2133295" lvl="4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8865"/>
            </a:lvl5pPr>
            <a:lvl6pPr marL="2559954" lvl="5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6pPr>
            <a:lvl7pPr marL="2986613" lvl="6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7pPr>
            <a:lvl8pPr marL="3413272" lvl="7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8pPr>
            <a:lvl9pPr marL="3839931" lvl="8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1512016" y="8957087"/>
            <a:ext cx="9948846" cy="292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213330" algn="l">
              <a:spcBef>
                <a:spcPts val="1232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159"/>
            </a:lvl1pPr>
            <a:lvl2pPr marL="853318" lvl="1" indent="-213330" algn="l"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319"/>
            </a:lvl2pPr>
            <a:lvl3pPr marL="1279977" lvl="2" indent="-213330" algn="l"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386"/>
            </a:lvl3pPr>
            <a:lvl4pPr marL="1706636" lvl="3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4pPr>
            <a:lvl5pPr marL="2133295" lvl="4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5pPr>
            <a:lvl6pPr marL="2559954" lvl="5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6pPr>
            <a:lvl7pPr marL="2986613" lvl="6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7pPr>
            <a:lvl8pPr marL="3413272" lvl="7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8pPr>
            <a:lvl9pPr marL="3839931" lvl="8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1512015" y="1714135"/>
            <a:ext cx="27216259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1512015" y="9581309"/>
            <a:ext cx="13361379" cy="39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26659" lvl="0" indent="-213330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0545" b="1"/>
            </a:lvl1pPr>
            <a:lvl2pPr marL="853318" lvl="1" indent="-213330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65" b="1"/>
            </a:lvl2pPr>
            <a:lvl3pPr marL="1279977" lvl="2" indent="-213330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7932" b="1"/>
            </a:lvl3pPr>
            <a:lvl4pPr marL="1706636" lvl="3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4pPr>
            <a:lvl5pPr marL="2133295" lvl="4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5pPr>
            <a:lvl6pPr marL="2559954" lvl="5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6pPr>
            <a:lvl7pPr marL="2986613" lvl="6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7pPr>
            <a:lvl8pPr marL="3413272" lvl="7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8pPr>
            <a:lvl9pPr marL="3839931" lvl="8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2"/>
          </p:nvPr>
        </p:nvSpPr>
        <p:spPr>
          <a:xfrm>
            <a:off x="1512015" y="13574342"/>
            <a:ext cx="13361379" cy="2466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0545"/>
            </a:lvl1pPr>
            <a:lvl2pPr marL="853318" lvl="1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8865"/>
            </a:lvl2pPr>
            <a:lvl3pPr marL="1279977" lvl="2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3pPr>
            <a:lvl4pPr marL="1706636" lvl="3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092"/>
            </a:lvl4pPr>
            <a:lvl5pPr marL="2133295" lvl="4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092"/>
            </a:lvl5pPr>
            <a:lvl6pPr marL="2559954" lvl="5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6pPr>
            <a:lvl7pPr marL="2986613" lvl="6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7pPr>
            <a:lvl8pPr marL="3413272" lvl="7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8pPr>
            <a:lvl9pPr marL="3839931" lvl="8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3"/>
          </p:nvPr>
        </p:nvSpPr>
        <p:spPr>
          <a:xfrm>
            <a:off x="15361648" y="9581309"/>
            <a:ext cx="13366627" cy="39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26659" lvl="0" indent="-213330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0545" b="1"/>
            </a:lvl1pPr>
            <a:lvl2pPr marL="853318" lvl="1" indent="-213330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65" b="1"/>
            </a:lvl2pPr>
            <a:lvl3pPr marL="1279977" lvl="2" indent="-213330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7932" b="1"/>
            </a:lvl3pPr>
            <a:lvl4pPr marL="1706636" lvl="3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4pPr>
            <a:lvl5pPr marL="2133295" lvl="4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5pPr>
            <a:lvl6pPr marL="2559954" lvl="5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6pPr>
            <a:lvl7pPr marL="2986613" lvl="6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7pPr>
            <a:lvl8pPr marL="3413272" lvl="7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8pPr>
            <a:lvl9pPr marL="3839931" lvl="8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4"/>
          </p:nvPr>
        </p:nvSpPr>
        <p:spPr>
          <a:xfrm>
            <a:off x="15361648" y="13574342"/>
            <a:ext cx="13366627" cy="2466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0545"/>
            </a:lvl1pPr>
            <a:lvl2pPr marL="853318" lvl="1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8865"/>
            </a:lvl2pPr>
            <a:lvl3pPr marL="1279977" lvl="2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3pPr>
            <a:lvl4pPr marL="1706636" lvl="3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092"/>
            </a:lvl4pPr>
            <a:lvl5pPr marL="2133295" lvl="4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092"/>
            </a:lvl5pPr>
            <a:lvl6pPr marL="2559954" lvl="5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6pPr>
            <a:lvl7pPr marL="2986613" lvl="6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7pPr>
            <a:lvl8pPr marL="3413272" lvl="7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8pPr>
            <a:lvl9pPr marL="3839931" lvl="8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5360304" y="62917571"/>
            <a:ext cx="47969705" cy="17797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995538" algn="l">
              <a:spcBef>
                <a:spcPts val="2464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2318"/>
            </a:lvl1pPr>
            <a:lvl2pPr marL="853318" lvl="1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0545"/>
            </a:lvl2pPr>
            <a:lvl3pPr marL="1279977" lvl="2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3pPr>
            <a:lvl4pPr marL="1706636" lvl="3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7932"/>
            </a:lvl4pPr>
            <a:lvl5pPr marL="2133295" lvl="4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7932"/>
            </a:lvl5pPr>
            <a:lvl6pPr marL="2559954" lvl="5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6pPr>
            <a:lvl7pPr marL="2986613" lvl="6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7pPr>
            <a:lvl8pPr marL="3413272" lvl="7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8pPr>
            <a:lvl9pPr marL="3839931" lvl="8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53834013" y="62917571"/>
            <a:ext cx="47969708" cy="17797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995538" algn="l">
              <a:spcBef>
                <a:spcPts val="2464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2318"/>
            </a:lvl1pPr>
            <a:lvl2pPr marL="853318" lvl="1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0545"/>
            </a:lvl2pPr>
            <a:lvl3pPr marL="1279977" lvl="2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3pPr>
            <a:lvl4pPr marL="1706636" lvl="3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7932"/>
            </a:lvl4pPr>
            <a:lvl5pPr marL="2133295" lvl="4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7932"/>
            </a:lvl5pPr>
            <a:lvl6pPr marL="2559954" lvl="5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6pPr>
            <a:lvl7pPr marL="2986613" lvl="6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7pPr>
            <a:lvl8pPr marL="3413272" lvl="7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8pPr>
            <a:lvl9pPr marL="3839931" lvl="8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5400000">
            <a:off x="7065054" y="16573890"/>
            <a:ext cx="36522229" cy="680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 rot="5400000">
            <a:off x="-6613595" y="9840493"/>
            <a:ext cx="36522229" cy="2026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1102203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•"/>
              <a:defRPr sz="13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1001464" algn="l" rtl="0">
              <a:spcBef>
                <a:spcPts val="2482"/>
              </a:spcBef>
              <a:spcAft>
                <a:spcPts val="0"/>
              </a:spcAft>
              <a:buClr>
                <a:schemeClr val="dk1"/>
              </a:buClr>
              <a:buSzPts val="13300"/>
              <a:buFont typeface="Arial"/>
              <a:buChar char="–"/>
              <a:defRPr sz="124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877021" algn="l" rtl="0"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0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388774" y="27505385"/>
            <a:ext cx="25704245" cy="850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63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2388774" y="18142064"/>
            <a:ext cx="25704245" cy="93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26659" lvl="0" indent="-213330" algn="l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 sz="8865">
                <a:solidFill>
                  <a:srgbClr val="888888"/>
                </a:solidFill>
              </a:defRPr>
            </a:lvl1pPr>
            <a:lvl2pPr marL="853318" lvl="1" indent="-213330" algn="l">
              <a:spcBef>
                <a:spcPts val="1586"/>
              </a:spcBef>
              <a:spcAft>
                <a:spcPts val="0"/>
              </a:spcAft>
              <a:buClr>
                <a:srgbClr val="888888"/>
              </a:buClr>
              <a:buSzPts val="8500"/>
              <a:buNone/>
              <a:defRPr sz="7932">
                <a:solidFill>
                  <a:srgbClr val="888888"/>
                </a:solidFill>
              </a:defRPr>
            </a:lvl2pPr>
            <a:lvl3pPr marL="1279977" lvl="2" indent="-213330" algn="l">
              <a:spcBef>
                <a:spcPts val="1418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 sz="7092">
                <a:solidFill>
                  <a:srgbClr val="888888"/>
                </a:solidFill>
              </a:defRPr>
            </a:lvl3pPr>
            <a:lvl4pPr marL="1706636" lvl="3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4pPr>
            <a:lvl5pPr marL="2133295" lvl="4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5pPr>
            <a:lvl6pPr marL="2559954" lvl="5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6pPr>
            <a:lvl7pPr marL="2986613" lvl="6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7pPr>
            <a:lvl8pPr marL="3413272" lvl="7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8pPr>
            <a:lvl9pPr marL="3839931" lvl="8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1512607" y="9986916"/>
            <a:ext cx="27215074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53318" lvl="1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9977" lvl="2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06636" lvl="3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33295" lvl="4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59954" lvl="5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86613" lvl="6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13272" lvl="7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39931" lvl="8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ctrTitle"/>
          </p:nvPr>
        </p:nvSpPr>
        <p:spPr>
          <a:xfrm>
            <a:off x="2268022" y="13296912"/>
            <a:ext cx="25704245" cy="917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subTitle" idx="1"/>
          </p:nvPr>
        </p:nvSpPr>
        <p:spPr>
          <a:xfrm>
            <a:off x="4536044" y="24255466"/>
            <a:ext cx="21168202" cy="109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spcBef>
                <a:spcPts val="2818"/>
              </a:spcBef>
              <a:spcAft>
                <a:spcPts val="0"/>
              </a:spcAft>
              <a:buClr>
                <a:srgbClr val="888888"/>
              </a:buClr>
              <a:buSzPts val="1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464"/>
              </a:spcBef>
              <a:spcAft>
                <a:spcPts val="0"/>
              </a:spcAft>
              <a:buClr>
                <a:srgbClr val="888888"/>
              </a:buClr>
              <a:buSzPts val="13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109"/>
              </a:spcBef>
              <a:spcAft>
                <a:spcPts val="0"/>
              </a:spcAft>
              <a:buClr>
                <a:srgbClr val="888888"/>
              </a:buClr>
              <a:buSzPts val="11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 rot="5400000">
            <a:off x="995343" y="10504181"/>
            <a:ext cx="28249603" cy="2721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1102203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•"/>
              <a:defRPr sz="13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1001464" algn="l" rtl="0">
              <a:spcBef>
                <a:spcPts val="2482"/>
              </a:spcBef>
              <a:spcAft>
                <a:spcPts val="0"/>
              </a:spcAft>
              <a:buClr>
                <a:schemeClr val="dk1"/>
              </a:buClr>
              <a:buSzPts val="13300"/>
              <a:buFont typeface="Arial"/>
              <a:buChar char="–"/>
              <a:defRPr sz="124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877021" algn="l" rtl="0"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0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5927464" y="29962320"/>
            <a:ext cx="18143876" cy="353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6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>
            <a:spLocks noGrp="1"/>
          </p:cNvSpPr>
          <p:nvPr>
            <p:ph type="pic" idx="2"/>
          </p:nvPr>
        </p:nvSpPr>
        <p:spPr>
          <a:xfrm>
            <a:off x="5927464" y="3824910"/>
            <a:ext cx="18143876" cy="2568131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927464" y="33499418"/>
            <a:ext cx="18143876" cy="502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1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512608" y="1704853"/>
            <a:ext cx="9948242" cy="725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6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1823817" y="1704853"/>
            <a:ext cx="16903865" cy="3653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402956" algn="l" rtl="0"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9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79252" algn="l" rtl="0">
              <a:spcBef>
                <a:spcPts val="52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6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1512608" y="8956770"/>
            <a:ext cx="9948242" cy="2927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1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512608" y="9581149"/>
            <a:ext cx="13360127" cy="399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26659" marR="0" lvl="0" indent="-21333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1512608" y="13574343"/>
            <a:ext cx="13360127" cy="2466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3"/>
          </p:nvPr>
        </p:nvSpPr>
        <p:spPr>
          <a:xfrm>
            <a:off x="15361629" y="9581149"/>
            <a:ext cx="13366053" cy="399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26659" marR="0" lvl="0" indent="-21333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4"/>
          </p:nvPr>
        </p:nvSpPr>
        <p:spPr>
          <a:xfrm>
            <a:off x="15361629" y="13574343"/>
            <a:ext cx="13366053" cy="2466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1512608" y="9986916"/>
            <a:ext cx="13536425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379252" algn="l" rtl="0">
              <a:spcBef>
                <a:spcPts val="52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6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15191256" y="9986916"/>
            <a:ext cx="13536426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379252" algn="l" rtl="0">
              <a:spcBef>
                <a:spcPts val="52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6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2388172" y="27505697"/>
            <a:ext cx="25705430" cy="850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3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2388172" y="18141587"/>
            <a:ext cx="25705430" cy="93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26659" marR="0" lvl="0" indent="-21333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1512607" y="9986916"/>
            <a:ext cx="27215074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marR="0" lvl="0" indent="-118745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6680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sz="130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pxhere.com/es/photo/962245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11" Type="http://schemas.openxmlformats.org/officeDocument/2006/relationships/image" Target="../media/image5.png"/><Relationship Id="rId5" Type="http://schemas.openxmlformats.org/officeDocument/2006/relationships/hyperlink" Target="https://pxhere.com/es/photo/1597596" TargetMode="External"/><Relationship Id="rId10" Type="http://schemas.microsoft.com/office/2007/relationships/hdphoto" Target="../media/hdphoto1.wdp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2A14DB73-B0E8-8739-53B6-F9A2A398C187}"/>
              </a:ext>
            </a:extLst>
          </p:cNvPr>
          <p:cNvSpPr/>
          <p:nvPr/>
        </p:nvSpPr>
        <p:spPr>
          <a:xfrm>
            <a:off x="0" y="4426531"/>
            <a:ext cx="30240288" cy="3865110"/>
          </a:xfrm>
          <a:prstGeom prst="rect">
            <a:avLst/>
          </a:prstGeom>
          <a:solidFill>
            <a:srgbClr val="E7FFFF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9" name="Google Shape;129;p25"/>
          <p:cNvSpPr txBox="1"/>
          <p:nvPr/>
        </p:nvSpPr>
        <p:spPr>
          <a:xfrm>
            <a:off x="1042453" y="6425903"/>
            <a:ext cx="28195824" cy="225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153" tIns="201577" rIns="403153" bIns="201577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n-US" sz="3600" b="1" dirty="0">
                <a:solidFill>
                  <a:srgbClr val="003364"/>
                </a:solidFill>
              </a:rPr>
              <a:t>Autor Primero Primero, Autor Segundo </a:t>
            </a:r>
            <a:r>
              <a:rPr lang="en-US" sz="3600" b="1" dirty="0" err="1">
                <a:solidFill>
                  <a:srgbClr val="003364"/>
                </a:solidFill>
              </a:rPr>
              <a:t>Segundo</a:t>
            </a:r>
            <a:r>
              <a:rPr lang="en-US" sz="3600" b="1" dirty="0">
                <a:solidFill>
                  <a:srgbClr val="003364"/>
                </a:solidFill>
              </a:rPr>
              <a:t>, Autor </a:t>
            </a:r>
            <a:r>
              <a:rPr lang="en-US" sz="3600" b="1" dirty="0" err="1">
                <a:solidFill>
                  <a:srgbClr val="003364"/>
                </a:solidFill>
              </a:rPr>
              <a:t>Tercero</a:t>
            </a:r>
            <a:r>
              <a:rPr lang="en-US" sz="3600" b="1" dirty="0">
                <a:solidFill>
                  <a:srgbClr val="003364"/>
                </a:solidFill>
              </a:rPr>
              <a:t> </a:t>
            </a:r>
            <a:r>
              <a:rPr lang="en-US" sz="3600" b="1" dirty="0" err="1">
                <a:solidFill>
                  <a:srgbClr val="003364"/>
                </a:solidFill>
              </a:rPr>
              <a:t>Tercero</a:t>
            </a:r>
            <a:r>
              <a:rPr lang="en-US" sz="3600" b="1" dirty="0">
                <a:solidFill>
                  <a:srgbClr val="003364"/>
                </a:solidFill>
              </a:rPr>
              <a:t>, Autor Cuarto </a:t>
            </a:r>
            <a:r>
              <a:rPr lang="en-US" sz="3600" b="1" dirty="0" err="1">
                <a:solidFill>
                  <a:srgbClr val="003364"/>
                </a:solidFill>
              </a:rPr>
              <a:t>Cuarto</a:t>
            </a:r>
            <a:endParaRPr lang="en-US" sz="3600" b="1" dirty="0">
              <a:solidFill>
                <a:srgbClr val="003364"/>
              </a:solidFill>
            </a:endParaRPr>
          </a:p>
          <a:p>
            <a:pPr>
              <a:buClr>
                <a:srgbClr val="FFFFFF"/>
              </a:buClr>
              <a:buSzPts val="3600"/>
            </a:pPr>
            <a:r>
              <a:rPr lang="en-US" sz="3200" dirty="0" err="1">
                <a:solidFill>
                  <a:srgbClr val="003364"/>
                </a:solidFill>
              </a:rPr>
              <a:t>Filiación</a:t>
            </a:r>
            <a:endParaRPr sz="3200" dirty="0">
              <a:solidFill>
                <a:srgbClr val="003364"/>
              </a:solidFill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658746" y="4567414"/>
            <a:ext cx="28963238" cy="145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4967" tIns="201577" rIns="634967" bIns="201577" anchor="ctr" anchorCtr="0">
            <a:noAutofit/>
          </a:bodyPr>
          <a:lstStyle/>
          <a:p>
            <a:pPr>
              <a:buClr>
                <a:srgbClr val="FFFFFF"/>
              </a:buClr>
              <a:buSzPts val="9100"/>
            </a:pPr>
            <a:r>
              <a:rPr lang="en-US" sz="7200" b="1" dirty="0" err="1">
                <a:solidFill>
                  <a:srgbClr val="003364"/>
                </a:solidFill>
              </a:rPr>
              <a:t>TÍTULO</a:t>
            </a:r>
            <a:endParaRPr sz="7200" dirty="0">
              <a:solidFill>
                <a:srgbClr val="003364"/>
              </a:solidFill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1335523" y="10345761"/>
            <a:ext cx="15330154" cy="51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8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9945280" y="39209458"/>
            <a:ext cx="10349728" cy="73926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426577" tIns="213289" rIns="426577" bIns="213289" anchor="ctr" anchorCtr="0">
            <a:noAutofit/>
          </a:bodyPr>
          <a:lstStyle/>
          <a:p>
            <a:endParaRPr sz="7932">
              <a:solidFill>
                <a:schemeClr val="dk1"/>
              </a:solidFill>
            </a:endParaRPr>
          </a:p>
        </p:txBody>
      </p:sp>
      <p:sp>
        <p:nvSpPr>
          <p:cNvPr id="9" name="Google Shape;139;p25">
            <a:extLst>
              <a:ext uri="{FF2B5EF4-FFF2-40B4-BE49-F238E27FC236}">
                <a16:creationId xmlns:a16="http://schemas.microsoft.com/office/drawing/2014/main" id="{2D85FF5E-B282-B8EA-C5F6-2C3C7EC5477E}"/>
              </a:ext>
            </a:extLst>
          </p:cNvPr>
          <p:cNvSpPr txBox="1"/>
          <p:nvPr/>
        </p:nvSpPr>
        <p:spPr>
          <a:xfrm>
            <a:off x="1335523" y="14824128"/>
            <a:ext cx="15330154" cy="51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8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Google Shape;139;p25">
            <a:extLst>
              <a:ext uri="{FF2B5EF4-FFF2-40B4-BE49-F238E27FC236}">
                <a16:creationId xmlns:a16="http://schemas.microsoft.com/office/drawing/2014/main" id="{28B8B681-C083-92FF-FE33-5822710469D0}"/>
              </a:ext>
            </a:extLst>
          </p:cNvPr>
          <p:cNvSpPr txBox="1"/>
          <p:nvPr/>
        </p:nvSpPr>
        <p:spPr>
          <a:xfrm>
            <a:off x="1335524" y="20783877"/>
            <a:ext cx="15330154" cy="51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8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Google Shape;139;p25">
            <a:extLst>
              <a:ext uri="{FF2B5EF4-FFF2-40B4-BE49-F238E27FC236}">
                <a16:creationId xmlns:a16="http://schemas.microsoft.com/office/drawing/2014/main" id="{F9DCCD4D-3623-D4D7-0B1E-5CB76B76AF70}"/>
              </a:ext>
            </a:extLst>
          </p:cNvPr>
          <p:cNvSpPr txBox="1"/>
          <p:nvPr/>
        </p:nvSpPr>
        <p:spPr>
          <a:xfrm>
            <a:off x="1335523" y="27645805"/>
            <a:ext cx="15216331" cy="51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8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Google Shape;139;p25">
            <a:extLst>
              <a:ext uri="{FF2B5EF4-FFF2-40B4-BE49-F238E27FC236}">
                <a16:creationId xmlns:a16="http://schemas.microsoft.com/office/drawing/2014/main" id="{FA770320-57ED-CE94-44E9-49AA9AF1634D}"/>
              </a:ext>
            </a:extLst>
          </p:cNvPr>
          <p:cNvSpPr txBox="1"/>
          <p:nvPr/>
        </p:nvSpPr>
        <p:spPr>
          <a:xfrm>
            <a:off x="17491587" y="17028852"/>
            <a:ext cx="8589895" cy="4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400" b="1" dirty="0">
                <a:solidFill>
                  <a:srgbClr val="016887"/>
                </a:solidFill>
                <a:latin typeface="+mn-lt"/>
              </a:rPr>
              <a:t>Figura 1. 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Explicación de la figura 1</a:t>
            </a:r>
          </a:p>
        </p:txBody>
      </p:sp>
      <p:sp>
        <p:nvSpPr>
          <p:cNvPr id="21" name="Google Shape;139;p25">
            <a:extLst>
              <a:ext uri="{FF2B5EF4-FFF2-40B4-BE49-F238E27FC236}">
                <a16:creationId xmlns:a16="http://schemas.microsoft.com/office/drawing/2014/main" id="{AF1EE08C-65D3-2338-C16F-302BED355761}"/>
              </a:ext>
            </a:extLst>
          </p:cNvPr>
          <p:cNvSpPr txBox="1"/>
          <p:nvPr/>
        </p:nvSpPr>
        <p:spPr>
          <a:xfrm>
            <a:off x="17491587" y="24395577"/>
            <a:ext cx="6915694" cy="4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400" b="1" dirty="0">
                <a:solidFill>
                  <a:srgbClr val="016887"/>
                </a:solidFill>
                <a:latin typeface="+mn-lt"/>
              </a:rPr>
              <a:t>Figura 2. 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Explicación de la figura 2</a:t>
            </a:r>
          </a:p>
        </p:txBody>
      </p:sp>
      <p:sp>
        <p:nvSpPr>
          <p:cNvPr id="23" name="Google Shape;139;p25">
            <a:extLst>
              <a:ext uri="{FF2B5EF4-FFF2-40B4-BE49-F238E27FC236}">
                <a16:creationId xmlns:a16="http://schemas.microsoft.com/office/drawing/2014/main" id="{712D81DA-C4EF-AF4C-BD87-56B5F2BBB698}"/>
              </a:ext>
            </a:extLst>
          </p:cNvPr>
          <p:cNvSpPr txBox="1"/>
          <p:nvPr/>
        </p:nvSpPr>
        <p:spPr>
          <a:xfrm>
            <a:off x="1449346" y="33133705"/>
            <a:ext cx="15216331" cy="6062400"/>
          </a:xfrm>
          <a:prstGeom prst="rect">
            <a:avLst/>
          </a:prstGeom>
          <a:solidFill>
            <a:srgbClr val="E6FEF9"/>
          </a:solidFill>
          <a:ln>
            <a:solidFill>
              <a:srgbClr val="016887"/>
            </a:solidFill>
          </a:ln>
        </p:spPr>
        <p:txBody>
          <a:bodyPr spcFirstLastPara="1" wrap="square" lIns="68400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endParaRPr lang="es-ES" sz="4000" i="0" dirty="0"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  <a:p>
            <a:pPr>
              <a:buClr>
                <a:schemeClr val="dk1"/>
              </a:buClr>
              <a:buSzPts val="4000"/>
            </a:pPr>
            <a:r>
              <a:rPr lang="es-ES" sz="32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</a:p>
          <a:p>
            <a:pPr>
              <a:buClr>
                <a:schemeClr val="dk1"/>
              </a:buClr>
              <a:buSzPts val="4000"/>
            </a:pPr>
            <a:endParaRPr lang="es-ES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buClr>
                <a:schemeClr val="dk1"/>
              </a:buClr>
              <a:buSzPts val="4000"/>
            </a:pPr>
            <a:endParaRPr lang="es-ES" sz="3200" i="0" dirty="0"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  <a:p>
            <a:pPr>
              <a:buClr>
                <a:schemeClr val="dk1"/>
              </a:buClr>
              <a:buSzPts val="4000"/>
            </a:pPr>
            <a:endParaRPr lang="es-ES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buClr>
                <a:schemeClr val="dk1"/>
              </a:buClr>
              <a:buSzPts val="4000"/>
            </a:pPr>
            <a:endParaRPr lang="es-ES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buClr>
                <a:schemeClr val="dk1"/>
              </a:buClr>
              <a:buSzPts val="4000"/>
            </a:pPr>
            <a:endParaRPr lang="es-ES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Google Shape;139;p25">
            <a:extLst>
              <a:ext uri="{FF2B5EF4-FFF2-40B4-BE49-F238E27FC236}">
                <a16:creationId xmlns:a16="http://schemas.microsoft.com/office/drawing/2014/main" id="{5891F450-08D0-2F53-ECF1-2F77D5AD0798}"/>
              </a:ext>
            </a:extLst>
          </p:cNvPr>
          <p:cNvSpPr txBox="1"/>
          <p:nvPr/>
        </p:nvSpPr>
        <p:spPr>
          <a:xfrm>
            <a:off x="1449346" y="39773235"/>
            <a:ext cx="15216331" cy="156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400" b="1" dirty="0">
                <a:solidFill>
                  <a:srgbClr val="016887"/>
                </a:solidFill>
                <a:latin typeface="+mn-lt"/>
              </a:rPr>
              <a:t>Bibliografía: </a:t>
            </a:r>
          </a:p>
          <a:p>
            <a:pPr>
              <a:buClr>
                <a:schemeClr val="dk1"/>
              </a:buClr>
              <a:buSzPts val="4000"/>
            </a:pPr>
            <a:r>
              <a:rPr lang="es-ES" sz="2400" dirty="0">
                <a:solidFill>
                  <a:srgbClr val="016887"/>
                </a:solidFill>
                <a:latin typeface="+mn-lt"/>
              </a:rPr>
              <a:t>1.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Lorem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ipsum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dolor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sit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amet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,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consectetur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adipiscing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elit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. </a:t>
            </a:r>
            <a:r>
              <a:rPr lang="es-ES" sz="2400" dirty="0">
                <a:solidFill>
                  <a:srgbClr val="016887"/>
                </a:solidFill>
                <a:latin typeface="+mn-lt"/>
              </a:rPr>
              <a:t>2.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Lorem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ipsum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dolor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sit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amet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,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consectetur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adipiscing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elit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. </a:t>
            </a:r>
            <a:r>
              <a:rPr lang="es-ES" sz="2400" dirty="0">
                <a:solidFill>
                  <a:srgbClr val="016887"/>
                </a:solidFill>
                <a:latin typeface="+mn-lt"/>
              </a:rPr>
              <a:t>3.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Lorem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ipsum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dolor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sit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amet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,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consectetur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adipiscing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elit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. </a:t>
            </a:r>
          </a:p>
          <a:p>
            <a:pPr>
              <a:buClr>
                <a:schemeClr val="dk1"/>
              </a:buClr>
              <a:buSzPts val="4000"/>
            </a:pP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</a:p>
        </p:txBody>
      </p:sp>
      <p:sp>
        <p:nvSpPr>
          <p:cNvPr id="31" name="Google Shape;139;p25">
            <a:extLst>
              <a:ext uri="{FF2B5EF4-FFF2-40B4-BE49-F238E27FC236}">
                <a16:creationId xmlns:a16="http://schemas.microsoft.com/office/drawing/2014/main" id="{88DEF1BF-473E-A11A-2C69-97A82FB85B50}"/>
              </a:ext>
            </a:extLst>
          </p:cNvPr>
          <p:cNvSpPr txBox="1"/>
          <p:nvPr/>
        </p:nvSpPr>
        <p:spPr>
          <a:xfrm>
            <a:off x="17491587" y="31633684"/>
            <a:ext cx="6915694" cy="4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400" b="1" dirty="0">
                <a:solidFill>
                  <a:srgbClr val="016887"/>
                </a:solidFill>
                <a:latin typeface="+mn-lt"/>
              </a:rPr>
              <a:t>Figura 3. 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Explicación de la figura 3</a:t>
            </a:r>
          </a:p>
        </p:txBody>
      </p:sp>
      <p:sp>
        <p:nvSpPr>
          <p:cNvPr id="36" name="Google Shape;139;p25">
            <a:extLst>
              <a:ext uri="{FF2B5EF4-FFF2-40B4-BE49-F238E27FC236}">
                <a16:creationId xmlns:a16="http://schemas.microsoft.com/office/drawing/2014/main" id="{50B3E359-1146-2EBC-E977-6D6E7CA045CB}"/>
              </a:ext>
            </a:extLst>
          </p:cNvPr>
          <p:cNvSpPr txBox="1"/>
          <p:nvPr/>
        </p:nvSpPr>
        <p:spPr>
          <a:xfrm>
            <a:off x="17491587" y="41282816"/>
            <a:ext cx="6915694" cy="4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400" b="1" dirty="0">
                <a:solidFill>
                  <a:srgbClr val="016887"/>
                </a:solidFill>
                <a:latin typeface="+mn-lt"/>
              </a:rPr>
              <a:t>Figura 4. 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Explicación de la figura 4</a:t>
            </a:r>
          </a:p>
        </p:txBody>
      </p:sp>
      <p:pic>
        <p:nvPicPr>
          <p:cNvPr id="39" name="Imagen 38" descr="Planta con flores rojas y amarillas&#10;&#10;Descripción generada automáticamente">
            <a:extLst>
              <a:ext uri="{FF2B5EF4-FFF2-40B4-BE49-F238E27FC236}">
                <a16:creationId xmlns:a16="http://schemas.microsoft.com/office/drawing/2014/main" id="{FC8A7053-3C9D-D583-FC81-782816A4EDB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762183" y="32610347"/>
            <a:ext cx="6398697" cy="8528415"/>
          </a:xfrm>
          <a:prstGeom prst="rect">
            <a:avLst/>
          </a:prstGeom>
        </p:spPr>
      </p:pic>
      <p:pic>
        <p:nvPicPr>
          <p:cNvPr id="41" name="Imagen 40" descr="Una flor rosa&#10;&#10;Descripción generada automáticamente">
            <a:extLst>
              <a:ext uri="{FF2B5EF4-FFF2-40B4-BE49-F238E27FC236}">
                <a16:creationId xmlns:a16="http://schemas.microsoft.com/office/drawing/2014/main" id="{E6A76816-6AEF-B489-39C1-F7E6721FA76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550581" y="32610347"/>
            <a:ext cx="6398697" cy="8528415"/>
          </a:xfrm>
          <a:prstGeom prst="rect">
            <a:avLst/>
          </a:prstGeom>
        </p:spPr>
      </p:pic>
      <p:pic>
        <p:nvPicPr>
          <p:cNvPr id="8" name="Imagen 7" descr="Tinta de colores en agua">
            <a:extLst>
              <a:ext uri="{FF2B5EF4-FFF2-40B4-BE49-F238E27FC236}">
                <a16:creationId xmlns:a16="http://schemas.microsoft.com/office/drawing/2014/main" id="{E5566801-BC60-AC57-4C16-F138F8112A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452" b="10827"/>
          <a:stretch/>
        </p:blipFill>
        <p:spPr>
          <a:xfrm>
            <a:off x="17580078" y="9123031"/>
            <a:ext cx="11496221" cy="7610400"/>
          </a:xfrm>
          <a:prstGeom prst="rect">
            <a:avLst/>
          </a:prstGeom>
          <a:ln>
            <a:solidFill>
              <a:srgbClr val="016887"/>
            </a:solidFill>
          </a:ln>
        </p:spPr>
      </p:pic>
      <p:pic>
        <p:nvPicPr>
          <p:cNvPr id="14" name="Imagen 13" descr="Tinta de colores en agua">
            <a:extLst>
              <a:ext uri="{FF2B5EF4-FFF2-40B4-BE49-F238E27FC236}">
                <a16:creationId xmlns:a16="http://schemas.microsoft.com/office/drawing/2014/main" id="{27468EB0-AB71-BD7C-0BCB-C3FE83BD71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0452" b="10827"/>
          <a:stretch/>
        </p:blipFill>
        <p:spPr>
          <a:xfrm>
            <a:off x="17550581" y="18049143"/>
            <a:ext cx="11496221" cy="6031763"/>
          </a:xfrm>
          <a:prstGeom prst="rect">
            <a:avLst/>
          </a:prstGeom>
          <a:ln>
            <a:solidFill>
              <a:srgbClr val="016887"/>
            </a:solidFill>
          </a:ln>
        </p:spPr>
      </p:pic>
      <p:pic>
        <p:nvPicPr>
          <p:cNvPr id="15" name="Imagen 14" descr="Tinta de colores en agua">
            <a:extLst>
              <a:ext uri="{FF2B5EF4-FFF2-40B4-BE49-F238E27FC236}">
                <a16:creationId xmlns:a16="http://schemas.microsoft.com/office/drawing/2014/main" id="{980EDACC-8B0B-562F-CEEC-51D28DEFAC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0452" b="10827"/>
          <a:stretch/>
        </p:blipFill>
        <p:spPr>
          <a:xfrm>
            <a:off x="17664659" y="25244492"/>
            <a:ext cx="11496221" cy="6031763"/>
          </a:xfrm>
          <a:prstGeom prst="rect">
            <a:avLst/>
          </a:prstGeom>
          <a:ln>
            <a:solidFill>
              <a:srgbClr val="016887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E7C4071-C4F0-545B-75C0-4662D65C537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2397"/>
          <a:stretch/>
        </p:blipFill>
        <p:spPr>
          <a:xfrm>
            <a:off x="0" y="-48942"/>
            <a:ext cx="30240288" cy="4472302"/>
          </a:xfrm>
          <a:prstGeom prst="rect">
            <a:avLst/>
          </a:prstGeom>
        </p:spPr>
      </p:pic>
      <p:sp>
        <p:nvSpPr>
          <p:cNvPr id="3" name="Round Same Side Corner Rectangle 10">
            <a:extLst>
              <a:ext uri="{FF2B5EF4-FFF2-40B4-BE49-F238E27FC236}">
                <a16:creationId xmlns:a16="http://schemas.microsoft.com/office/drawing/2014/main" id="{8D78CF72-394D-0F85-04B6-9A3E8B191987}"/>
              </a:ext>
            </a:extLst>
          </p:cNvPr>
          <p:cNvSpPr/>
          <p:nvPr/>
        </p:nvSpPr>
        <p:spPr>
          <a:xfrm>
            <a:off x="1346547" y="9123030"/>
            <a:ext cx="15330155" cy="891073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Introduction</a:t>
            </a:r>
          </a:p>
        </p:txBody>
      </p:sp>
      <p:sp>
        <p:nvSpPr>
          <p:cNvPr id="5" name="Round Same Side Corner Rectangle 10">
            <a:extLst>
              <a:ext uri="{FF2B5EF4-FFF2-40B4-BE49-F238E27FC236}">
                <a16:creationId xmlns:a16="http://schemas.microsoft.com/office/drawing/2014/main" id="{7E65E56D-D4F8-6B4F-2AA6-00C5D16880B4}"/>
              </a:ext>
            </a:extLst>
          </p:cNvPr>
          <p:cNvSpPr/>
          <p:nvPr/>
        </p:nvSpPr>
        <p:spPr>
          <a:xfrm>
            <a:off x="1370550" y="13802184"/>
            <a:ext cx="15330154" cy="739267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Anamnesis</a:t>
            </a:r>
          </a:p>
        </p:txBody>
      </p:sp>
      <p:sp>
        <p:nvSpPr>
          <p:cNvPr id="6" name="Round Same Side Corner Rectangle 10">
            <a:extLst>
              <a:ext uri="{FF2B5EF4-FFF2-40B4-BE49-F238E27FC236}">
                <a16:creationId xmlns:a16="http://schemas.microsoft.com/office/drawing/2014/main" id="{60060539-2508-DB10-2911-90673E5CD15D}"/>
              </a:ext>
            </a:extLst>
          </p:cNvPr>
          <p:cNvSpPr/>
          <p:nvPr/>
        </p:nvSpPr>
        <p:spPr>
          <a:xfrm>
            <a:off x="1415004" y="19593839"/>
            <a:ext cx="15250673" cy="900640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Exploración</a:t>
            </a:r>
            <a:r>
              <a:rPr lang="en-US" sz="4800" b="1" dirty="0"/>
              <a:t> y </a:t>
            </a:r>
            <a:r>
              <a:rPr lang="en-US" sz="4800" b="1" dirty="0" err="1"/>
              <a:t>diagnóstico</a:t>
            </a:r>
            <a:endParaRPr lang="en-US" sz="4800" b="1" dirty="0"/>
          </a:p>
        </p:txBody>
      </p:sp>
      <p:sp>
        <p:nvSpPr>
          <p:cNvPr id="16" name="Round Same Side Corner Rectangle 10">
            <a:extLst>
              <a:ext uri="{FF2B5EF4-FFF2-40B4-BE49-F238E27FC236}">
                <a16:creationId xmlns:a16="http://schemas.microsoft.com/office/drawing/2014/main" id="{8718C9B7-DCAE-A0F2-7AE9-99299E4044F0}"/>
              </a:ext>
            </a:extLst>
          </p:cNvPr>
          <p:cNvSpPr/>
          <p:nvPr/>
        </p:nvSpPr>
        <p:spPr>
          <a:xfrm>
            <a:off x="1335657" y="26428262"/>
            <a:ext cx="15365047" cy="900640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Tratamiento</a:t>
            </a:r>
            <a:r>
              <a:rPr lang="en-US" sz="4800" b="1" dirty="0"/>
              <a:t> y </a:t>
            </a:r>
            <a:r>
              <a:rPr lang="en-US" sz="4800" b="1" dirty="0" err="1"/>
              <a:t>evolución</a:t>
            </a:r>
            <a:endParaRPr lang="en-US" sz="4800" b="1" dirty="0"/>
          </a:p>
        </p:txBody>
      </p:sp>
      <p:sp>
        <p:nvSpPr>
          <p:cNvPr id="17" name="Round Same Side Corner Rectangle 10">
            <a:extLst>
              <a:ext uri="{FF2B5EF4-FFF2-40B4-BE49-F238E27FC236}">
                <a16:creationId xmlns:a16="http://schemas.microsoft.com/office/drawing/2014/main" id="{B75D7445-0270-7B6F-ABEC-094792680E17}"/>
              </a:ext>
            </a:extLst>
          </p:cNvPr>
          <p:cNvSpPr/>
          <p:nvPr/>
        </p:nvSpPr>
        <p:spPr>
          <a:xfrm>
            <a:off x="1355386" y="32584528"/>
            <a:ext cx="15365048" cy="900641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Conclusiones</a:t>
            </a:r>
            <a:endParaRPr lang="en-US" sz="4800" b="1" dirty="0"/>
          </a:p>
        </p:txBody>
      </p:sp>
      <p:sp>
        <p:nvSpPr>
          <p:cNvPr id="18" name="Rectangle 86">
            <a:extLst>
              <a:ext uri="{FF2B5EF4-FFF2-40B4-BE49-F238E27FC236}">
                <a16:creationId xmlns:a16="http://schemas.microsoft.com/office/drawing/2014/main" id="{AF8B4CE5-F7E6-19D5-0ADE-2538F3740F16}"/>
              </a:ext>
            </a:extLst>
          </p:cNvPr>
          <p:cNvSpPr/>
          <p:nvPr/>
        </p:nvSpPr>
        <p:spPr>
          <a:xfrm>
            <a:off x="0" y="8198890"/>
            <a:ext cx="30240288" cy="133200"/>
          </a:xfrm>
          <a:prstGeom prst="rect">
            <a:avLst/>
          </a:prstGeom>
          <a:solidFill>
            <a:srgbClr val="0155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lantilla_ixseom">
  <a:themeElements>
    <a:clrScheme name="plantilla_ixse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STER Mulltimedi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113</Words>
  <Application>Microsoft Office PowerPoint</Application>
  <PresentationFormat>Personalizado</PresentationFormat>
  <Paragraphs>25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plantilla_ixseom</vt:lpstr>
      <vt:lpstr>POSTER Mulltimedia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 Carmen</dc:creator>
  <cp:lastModifiedBy>Mari Carmen Berbel</cp:lastModifiedBy>
  <cp:revision>8</cp:revision>
  <dcterms:modified xsi:type="dcterms:W3CDTF">2025-02-23T08:36:35Z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9A5A3928-B325-475F-B6BA-A6AE5D2E9C72</vt:lpwstr>
  </property>
  <property fmtid="{D5CDD505-2E9C-101B-9397-08002B2CF9AE}" pid="3" name="ArticulatePath">
    <vt:lpwstr>Plantilla1</vt:lpwstr>
  </property>
</Properties>
</file>