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30240288" cy="42803763"/>
  <p:notesSz cx="6858000" cy="9144000"/>
  <p:custDataLst>
    <p:tags r:id="rId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000000"/>
          </p15:clr>
        </p15:guide>
        <p15:guide id="2" pos="884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F"/>
    <a:srgbClr val="016887"/>
    <a:srgbClr val="EDF4FA"/>
    <a:srgbClr val="969696"/>
    <a:srgbClr val="A3A3A3"/>
    <a:srgbClr val="C4C4C4"/>
    <a:srgbClr val="003364"/>
    <a:srgbClr val="121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E94DD-E798-45C5-BF33-63DD4D609E0A}" v="16" dt="2025-02-23T08:40:28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7" autoAdjust="0"/>
  </p:normalViewPr>
  <p:slideViewPr>
    <p:cSldViewPr snapToGrid="0">
      <p:cViewPr>
        <p:scale>
          <a:sx n="57" d="100"/>
          <a:sy n="57" d="100"/>
        </p:scale>
        <p:origin x="-1380" y="-1098"/>
      </p:cViewPr>
      <p:guideLst>
        <p:guide orient="horz" pos="13482"/>
        <p:guide pos="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Carmen Berbel" userId="04d704ec-1152-4cfd-9ff7-25954c6fa64e" providerId="ADAL" clId="{5FEE94DD-E798-45C5-BF33-63DD4D609E0A}"/>
    <pc:docChg chg="undo custSel modSld">
      <pc:chgData name="Mari Carmen Berbel" userId="04d704ec-1152-4cfd-9ff7-25954c6fa64e" providerId="ADAL" clId="{5FEE94DD-E798-45C5-BF33-63DD4D609E0A}" dt="2025-02-23T08:43:38.710" v="138" actId="14100"/>
      <pc:docMkLst>
        <pc:docMk/>
      </pc:docMkLst>
      <pc:sldChg chg="addSp delSp modSp mod">
        <pc:chgData name="Mari Carmen Berbel" userId="04d704ec-1152-4cfd-9ff7-25954c6fa64e" providerId="ADAL" clId="{5FEE94DD-E798-45C5-BF33-63DD4D609E0A}" dt="2025-02-23T08:43:38.710" v="138" actId="14100"/>
        <pc:sldMkLst>
          <pc:docMk/>
          <pc:sldMk cId="0" sldId="256"/>
        </pc:sldMkLst>
        <pc:spChg chg="add del mod">
          <ac:chgData name="Mari Carmen Berbel" userId="04d704ec-1152-4cfd-9ff7-25954c6fa64e" providerId="ADAL" clId="{5FEE94DD-E798-45C5-BF33-63DD4D609E0A}" dt="2025-02-23T08:37:10.888" v="70" actId="478"/>
          <ac:spMkLst>
            <pc:docMk/>
            <pc:sldMk cId="0" sldId="256"/>
            <ac:spMk id="3" creationId="{271249CA-5A4A-C081-6CF7-337B2E14463A}"/>
          </ac:spMkLst>
        </pc:spChg>
        <pc:spChg chg="add mod">
          <ac:chgData name="Mari Carmen Berbel" userId="04d704ec-1152-4cfd-9ff7-25954c6fa64e" providerId="ADAL" clId="{5FEE94DD-E798-45C5-BF33-63DD4D609E0A}" dt="2025-02-23T07:48:29.949" v="6"/>
          <ac:spMkLst>
            <pc:docMk/>
            <pc:sldMk cId="0" sldId="256"/>
            <ac:spMk id="5" creationId="{76F63E4F-21E5-EEBE-A594-8CAB4A8A4E0F}"/>
          </ac:spMkLst>
        </pc:spChg>
        <pc:spChg chg="add mod">
          <ac:chgData name="Mari Carmen Berbel" userId="04d704ec-1152-4cfd-9ff7-25954c6fa64e" providerId="ADAL" clId="{5FEE94DD-E798-45C5-BF33-63DD4D609E0A}" dt="2025-02-23T07:48:29.949" v="6"/>
          <ac:spMkLst>
            <pc:docMk/>
            <pc:sldMk cId="0" sldId="256"/>
            <ac:spMk id="6" creationId="{49CCF231-12B7-E6BF-3E3F-B26FA85ECA87}"/>
          </ac:spMkLst>
        </pc:spChg>
        <pc:spChg chg="del">
          <ac:chgData name="Mari Carmen Berbel" userId="04d704ec-1152-4cfd-9ff7-25954c6fa64e" providerId="ADAL" clId="{5FEE94DD-E798-45C5-BF33-63DD4D609E0A}" dt="2025-02-23T07:48:50.560" v="7" actId="478"/>
          <ac:spMkLst>
            <pc:docMk/>
            <pc:sldMk cId="0" sldId="256"/>
            <ac:spMk id="7" creationId="{08F2D830-7B64-9E41-C000-47D5AC0A9239}"/>
          </ac:spMkLst>
        </pc:spChg>
        <pc:spChg chg="del">
          <ac:chgData name="Mari Carmen Berbel" userId="04d704ec-1152-4cfd-9ff7-25954c6fa64e" providerId="ADAL" clId="{5FEE94DD-E798-45C5-BF33-63DD4D609E0A}" dt="2025-02-23T07:48:50.560" v="7" actId="478"/>
          <ac:spMkLst>
            <pc:docMk/>
            <pc:sldMk cId="0" sldId="256"/>
            <ac:spMk id="9" creationId="{2D85FF5E-B282-B8EA-C5F6-2C3C7EC5477E}"/>
          </ac:spMkLst>
        </pc:spChg>
        <pc:spChg chg="del">
          <ac:chgData name="Mari Carmen Berbel" userId="04d704ec-1152-4cfd-9ff7-25954c6fa64e" providerId="ADAL" clId="{5FEE94DD-E798-45C5-BF33-63DD4D609E0A}" dt="2025-02-23T07:48:50.560" v="7" actId="478"/>
          <ac:spMkLst>
            <pc:docMk/>
            <pc:sldMk cId="0" sldId="256"/>
            <ac:spMk id="10" creationId="{11519898-9B6C-973C-EF5F-D27F75965688}"/>
          </ac:spMkLst>
        </pc:spChg>
        <pc:spChg chg="del">
          <ac:chgData name="Mari Carmen Berbel" userId="04d704ec-1152-4cfd-9ff7-25954c6fa64e" providerId="ADAL" clId="{5FEE94DD-E798-45C5-BF33-63DD4D609E0A}" dt="2025-02-23T07:48:50.560" v="7" actId="478"/>
          <ac:spMkLst>
            <pc:docMk/>
            <pc:sldMk cId="0" sldId="256"/>
            <ac:spMk id="11" creationId="{28B8B681-C083-92FF-FE33-5822710469D0}"/>
          </ac:spMkLst>
        </pc:spChg>
        <pc:spChg chg="del">
          <ac:chgData name="Mari Carmen Berbel" userId="04d704ec-1152-4cfd-9ff7-25954c6fa64e" providerId="ADAL" clId="{5FEE94DD-E798-45C5-BF33-63DD4D609E0A}" dt="2025-02-23T07:48:50.560" v="7" actId="478"/>
          <ac:spMkLst>
            <pc:docMk/>
            <pc:sldMk cId="0" sldId="256"/>
            <ac:spMk id="12" creationId="{3D29D090-7B18-37B9-8021-9EDC434D8798}"/>
          </ac:spMkLst>
        </pc:spChg>
        <pc:spChg chg="add mod ord">
          <ac:chgData name="Mari Carmen Berbel" userId="04d704ec-1152-4cfd-9ff7-25954c6fa64e" providerId="ADAL" clId="{5FEE94DD-E798-45C5-BF33-63DD4D609E0A}" dt="2025-02-23T08:43:38.710" v="138" actId="14100"/>
          <ac:spMkLst>
            <pc:docMk/>
            <pc:sldMk cId="0" sldId="256"/>
            <ac:spMk id="12" creationId="{7014EA1F-1C42-DD20-0F52-53BFD1ADCB93}"/>
          </ac:spMkLst>
        </pc:spChg>
        <pc:spChg chg="add mod">
          <ac:chgData name="Mari Carmen Berbel" userId="04d704ec-1152-4cfd-9ff7-25954c6fa64e" providerId="ADAL" clId="{5FEE94DD-E798-45C5-BF33-63DD4D609E0A}" dt="2025-02-23T08:38:16.857" v="115" actId="20577"/>
          <ac:spMkLst>
            <pc:docMk/>
            <pc:sldMk cId="0" sldId="256"/>
            <ac:spMk id="13" creationId="{C1DB52E9-8BD3-7FBA-E149-6F581E6A5382}"/>
          </ac:spMkLst>
        </pc:spChg>
        <pc:spChg chg="del">
          <ac:chgData name="Mari Carmen Berbel" userId="04d704ec-1152-4cfd-9ff7-25954c6fa64e" providerId="ADAL" clId="{5FEE94DD-E798-45C5-BF33-63DD4D609E0A}" dt="2025-02-23T07:48:50.560" v="7" actId="478"/>
          <ac:spMkLst>
            <pc:docMk/>
            <pc:sldMk cId="0" sldId="256"/>
            <ac:spMk id="13" creationId="{F9DCCD4D-3623-D4D7-0B1E-5CB76B76AF70}"/>
          </ac:spMkLst>
        </pc:spChg>
        <pc:spChg chg="add mod">
          <ac:chgData name="Mari Carmen Berbel" userId="04d704ec-1152-4cfd-9ff7-25954c6fa64e" providerId="ADAL" clId="{5FEE94DD-E798-45C5-BF33-63DD4D609E0A}" dt="2025-02-23T08:41:20.552" v="136" actId="1036"/>
          <ac:spMkLst>
            <pc:docMk/>
            <pc:sldMk cId="0" sldId="256"/>
            <ac:spMk id="14" creationId="{0127EE1B-1AE2-652D-1D5E-BA229732C29D}"/>
          </ac:spMkLst>
        </pc:spChg>
        <pc:spChg chg="add mod">
          <ac:chgData name="Mari Carmen Berbel" userId="04d704ec-1152-4cfd-9ff7-25954c6fa64e" providerId="ADAL" clId="{5FEE94DD-E798-45C5-BF33-63DD4D609E0A}" dt="2025-02-23T07:54:31.403" v="25" actId="1076"/>
          <ac:spMkLst>
            <pc:docMk/>
            <pc:sldMk cId="0" sldId="256"/>
            <ac:spMk id="15" creationId="{E115915F-D4F2-529C-879B-2A2EDAC4B629}"/>
          </ac:spMkLst>
        </pc:spChg>
        <pc:spChg chg="add mod">
          <ac:chgData name="Mari Carmen Berbel" userId="04d704ec-1152-4cfd-9ff7-25954c6fa64e" providerId="ADAL" clId="{5FEE94DD-E798-45C5-BF33-63DD4D609E0A}" dt="2025-02-23T08:39:58.273" v="127" actId="206"/>
          <ac:spMkLst>
            <pc:docMk/>
            <pc:sldMk cId="0" sldId="256"/>
            <ac:spMk id="16" creationId="{84ECA433-62FD-C9E3-6802-EA841F73771C}"/>
          </ac:spMkLst>
        </pc:spChg>
        <pc:spChg chg="add mod">
          <ac:chgData name="Mari Carmen Berbel" userId="04d704ec-1152-4cfd-9ff7-25954c6fa64e" providerId="ADAL" clId="{5FEE94DD-E798-45C5-BF33-63DD4D609E0A}" dt="2025-02-23T07:53:07.541" v="15" actId="14100"/>
          <ac:spMkLst>
            <pc:docMk/>
            <pc:sldMk cId="0" sldId="256"/>
            <ac:spMk id="17" creationId="{787B0AAE-75D4-F8C1-5483-240BABD7F2C1}"/>
          </ac:spMkLst>
        </pc:spChg>
        <pc:spChg chg="add mod">
          <ac:chgData name="Mari Carmen Berbel" userId="04d704ec-1152-4cfd-9ff7-25954c6fa64e" providerId="ADAL" clId="{5FEE94DD-E798-45C5-BF33-63DD4D609E0A}" dt="2025-02-23T07:52:54.433" v="13" actId="14100"/>
          <ac:spMkLst>
            <pc:docMk/>
            <pc:sldMk cId="0" sldId="256"/>
            <ac:spMk id="18" creationId="{A64EE356-AEB0-D617-EE14-C3DF5959F988}"/>
          </ac:spMkLst>
        </pc:spChg>
        <pc:spChg chg="add mod">
          <ac:chgData name="Mari Carmen Berbel" userId="04d704ec-1152-4cfd-9ff7-25954c6fa64e" providerId="ADAL" clId="{5FEE94DD-E798-45C5-BF33-63DD4D609E0A}" dt="2025-02-23T07:53:28.012" v="20" actId="1035"/>
          <ac:spMkLst>
            <pc:docMk/>
            <pc:sldMk cId="0" sldId="256"/>
            <ac:spMk id="19" creationId="{55FF17C6-4F1D-7095-EF4C-77D005E2CDE4}"/>
          </ac:spMkLst>
        </pc:spChg>
        <pc:spChg chg="mod">
          <ac:chgData name="Mari Carmen Berbel" userId="04d704ec-1152-4cfd-9ff7-25954c6fa64e" providerId="ADAL" clId="{5FEE94DD-E798-45C5-BF33-63DD4D609E0A}" dt="2025-02-23T08:00:48.812" v="41" actId="1076"/>
          <ac:spMkLst>
            <pc:docMk/>
            <pc:sldMk cId="0" sldId="256"/>
            <ac:spMk id="21" creationId="{AF1EE08C-65D3-2338-C16F-302BED355761}"/>
          </ac:spMkLst>
        </pc:spChg>
        <pc:spChg chg="del mod topLvl">
          <ac:chgData name="Mari Carmen Berbel" userId="04d704ec-1152-4cfd-9ff7-25954c6fa64e" providerId="ADAL" clId="{5FEE94DD-E798-45C5-BF33-63DD4D609E0A}" dt="2025-02-23T08:37:45.063" v="74" actId="478"/>
          <ac:spMkLst>
            <pc:docMk/>
            <pc:sldMk cId="0" sldId="256"/>
            <ac:spMk id="22" creationId="{802C1AEB-2251-41B5-8FDB-24194C84F030}"/>
          </ac:spMkLst>
        </pc:spChg>
        <pc:spChg chg="mod topLvl">
          <ac:chgData name="Mari Carmen Berbel" userId="04d704ec-1152-4cfd-9ff7-25954c6fa64e" providerId="ADAL" clId="{5FEE94DD-E798-45C5-BF33-63DD4D609E0A}" dt="2025-02-23T08:38:51.390" v="124" actId="14100"/>
          <ac:spMkLst>
            <pc:docMk/>
            <pc:sldMk cId="0" sldId="256"/>
            <ac:spMk id="23" creationId="{712D81DA-C4EF-AF4C-BD87-56B5F2BBB698}"/>
          </ac:spMkLst>
        </pc:spChg>
        <pc:spChg chg="add mod">
          <ac:chgData name="Mari Carmen Berbel" userId="04d704ec-1152-4cfd-9ff7-25954c6fa64e" providerId="ADAL" clId="{5FEE94DD-E798-45C5-BF33-63DD4D609E0A}" dt="2025-02-23T07:53:44.896" v="21" actId="14100"/>
          <ac:spMkLst>
            <pc:docMk/>
            <pc:sldMk cId="0" sldId="256"/>
            <ac:spMk id="24" creationId="{506EB3BD-7BA4-9207-E61E-226A70901DA5}"/>
          </ac:spMkLst>
        </pc:spChg>
        <pc:spChg chg="add mod">
          <ac:chgData name="Mari Carmen Berbel" userId="04d704ec-1152-4cfd-9ff7-25954c6fa64e" providerId="ADAL" clId="{5FEE94DD-E798-45C5-BF33-63DD4D609E0A}" dt="2025-02-23T07:54:38.840" v="26" actId="14100"/>
          <ac:spMkLst>
            <pc:docMk/>
            <pc:sldMk cId="0" sldId="256"/>
            <ac:spMk id="27" creationId="{2BD8B83B-7AD0-315E-5916-3AE85A3DD95F}"/>
          </ac:spMkLst>
        </pc:spChg>
        <pc:spChg chg="mod">
          <ac:chgData name="Mari Carmen Berbel" userId="04d704ec-1152-4cfd-9ff7-25954c6fa64e" providerId="ADAL" clId="{5FEE94DD-E798-45C5-BF33-63DD4D609E0A}" dt="2025-02-23T08:02:18.875" v="48" actId="1076"/>
          <ac:spMkLst>
            <pc:docMk/>
            <pc:sldMk cId="0" sldId="256"/>
            <ac:spMk id="31" creationId="{88DEF1BF-473E-A11A-2C69-97A82FB85B50}"/>
          </ac:spMkLst>
        </pc:spChg>
        <pc:spChg chg="add mod">
          <ac:chgData name="Mari Carmen Berbel" userId="04d704ec-1152-4cfd-9ff7-25954c6fa64e" providerId="ADAL" clId="{5FEE94DD-E798-45C5-BF33-63DD4D609E0A}" dt="2025-02-23T07:53:59.883" v="23" actId="1076"/>
          <ac:spMkLst>
            <pc:docMk/>
            <pc:sldMk cId="0" sldId="256"/>
            <ac:spMk id="128" creationId="{38FF436B-1A55-0752-A99F-A64AF5EE1079}"/>
          </ac:spMkLst>
        </pc:spChg>
        <pc:spChg chg="del">
          <ac:chgData name="Mari Carmen Berbel" userId="04d704ec-1152-4cfd-9ff7-25954c6fa64e" providerId="ADAL" clId="{5FEE94DD-E798-45C5-BF33-63DD4D609E0A}" dt="2025-02-23T07:48:27.533" v="5" actId="478"/>
          <ac:spMkLst>
            <pc:docMk/>
            <pc:sldMk cId="0" sldId="256"/>
            <ac:spMk id="129" creationId="{00000000-0000-0000-0000-000000000000}"/>
          </ac:spMkLst>
        </pc:spChg>
        <pc:spChg chg="add del mod">
          <ac:chgData name="Mari Carmen Berbel" userId="04d704ec-1152-4cfd-9ff7-25954c6fa64e" providerId="ADAL" clId="{5FEE94DD-E798-45C5-BF33-63DD4D609E0A}" dt="2025-02-23T08:40:31.122" v="130" actId="478"/>
          <ac:spMkLst>
            <pc:docMk/>
            <pc:sldMk cId="0" sldId="256"/>
            <ac:spMk id="129" creationId="{88CA7AB1-5B3B-51F1-BE94-B7654538035C}"/>
          </ac:spMkLst>
        </pc:spChg>
        <pc:spChg chg="add del mod">
          <ac:chgData name="Mari Carmen Berbel" userId="04d704ec-1152-4cfd-9ff7-25954c6fa64e" providerId="ADAL" clId="{5FEE94DD-E798-45C5-BF33-63DD4D609E0A}" dt="2025-02-23T08:41:04.426" v="133" actId="478"/>
          <ac:spMkLst>
            <pc:docMk/>
            <pc:sldMk cId="0" sldId="256"/>
            <ac:spMk id="130" creationId="{31BD162D-B75D-5787-6DF7-218DF66C7928}"/>
          </ac:spMkLst>
        </pc:spChg>
        <pc:spChg chg="del">
          <ac:chgData name="Mari Carmen Berbel" userId="04d704ec-1152-4cfd-9ff7-25954c6fa64e" providerId="ADAL" clId="{5FEE94DD-E798-45C5-BF33-63DD4D609E0A}" dt="2025-02-23T07:48:27.533" v="5" actId="478"/>
          <ac:spMkLst>
            <pc:docMk/>
            <pc:sldMk cId="0" sldId="256"/>
            <ac:spMk id="131" creationId="{00000000-0000-0000-0000-000000000000}"/>
          </ac:spMkLst>
        </pc:spChg>
        <pc:spChg chg="del">
          <ac:chgData name="Mari Carmen Berbel" userId="04d704ec-1152-4cfd-9ff7-25954c6fa64e" providerId="ADAL" clId="{5FEE94DD-E798-45C5-BF33-63DD4D609E0A}" dt="2025-02-23T07:48:50.560" v="7" actId="478"/>
          <ac:spMkLst>
            <pc:docMk/>
            <pc:sldMk cId="0" sldId="256"/>
            <ac:spMk id="134" creationId="{00000000-0000-0000-0000-000000000000}"/>
          </ac:spMkLst>
        </pc:spChg>
        <pc:spChg chg="del">
          <ac:chgData name="Mari Carmen Berbel" userId="04d704ec-1152-4cfd-9ff7-25954c6fa64e" providerId="ADAL" clId="{5FEE94DD-E798-45C5-BF33-63DD4D609E0A}" dt="2025-02-23T07:48:50.560" v="7" actId="478"/>
          <ac:spMkLst>
            <pc:docMk/>
            <pc:sldMk cId="0" sldId="256"/>
            <ac:spMk id="139" creationId="{00000000-0000-0000-0000-000000000000}"/>
          </ac:spMkLst>
        </pc:spChg>
        <pc:grpChg chg="del mod">
          <ac:chgData name="Mari Carmen Berbel" userId="04d704ec-1152-4cfd-9ff7-25954c6fa64e" providerId="ADAL" clId="{5FEE94DD-E798-45C5-BF33-63DD4D609E0A}" dt="2025-02-23T08:37:40.819" v="73" actId="165"/>
          <ac:grpSpMkLst>
            <pc:docMk/>
            <pc:sldMk cId="0" sldId="256"/>
            <ac:grpSpMk id="25" creationId="{81908929-685E-81C0-5ED9-23354E1BE70C}"/>
          </ac:grpSpMkLst>
        </pc:grpChg>
        <pc:picChg chg="add del mod">
          <ac:chgData name="Mari Carmen Berbel" userId="04d704ec-1152-4cfd-9ff7-25954c6fa64e" providerId="ADAL" clId="{5FEE94DD-E798-45C5-BF33-63DD4D609E0A}" dt="2025-02-23T07:48:27.533" v="5" actId="478"/>
          <ac:picMkLst>
            <pc:docMk/>
            <pc:sldMk cId="0" sldId="256"/>
            <ac:picMk id="2" creationId="{0E7C4071-C4F0-545B-75C0-4662D65C5374}"/>
          </ac:picMkLst>
        </pc:picChg>
        <pc:picChg chg="add del mod">
          <ac:chgData name="Mari Carmen Berbel" userId="04d704ec-1152-4cfd-9ff7-25954c6fa64e" providerId="ADAL" clId="{5FEE94DD-E798-45C5-BF33-63DD4D609E0A}" dt="2025-02-23T07:56:11.395" v="32" actId="478"/>
          <ac:picMkLst>
            <pc:docMk/>
            <pc:sldMk cId="0" sldId="256"/>
            <ac:picMk id="2" creationId="{B3DBBF3F-2B14-15B7-F6AF-BEB7D137A6D0}"/>
          </ac:picMkLst>
        </pc:picChg>
        <pc:picChg chg="add del mod">
          <ac:chgData name="Mari Carmen Berbel" userId="04d704ec-1152-4cfd-9ff7-25954c6fa64e" providerId="ADAL" clId="{5FEE94DD-E798-45C5-BF33-63DD4D609E0A}" dt="2025-02-23T08:00:07.263" v="33" actId="478"/>
          <ac:picMkLst>
            <pc:docMk/>
            <pc:sldMk cId="0" sldId="256"/>
            <ac:picMk id="4" creationId="{1E330332-7A33-A1A1-186C-494A5B321086}"/>
          </ac:picMkLst>
        </pc:picChg>
        <pc:picChg chg="del">
          <ac:chgData name="Mari Carmen Berbel" userId="04d704ec-1152-4cfd-9ff7-25954c6fa64e" providerId="ADAL" clId="{5FEE94DD-E798-45C5-BF33-63DD4D609E0A}" dt="2025-02-22T12:06:00.049" v="0" actId="478"/>
          <ac:picMkLst>
            <pc:docMk/>
            <pc:sldMk cId="0" sldId="256"/>
            <ac:picMk id="5" creationId="{A336FAE3-77B9-B747-CF5E-3056165E6051}"/>
          </ac:picMkLst>
        </pc:picChg>
        <pc:picChg chg="add mod modCrop">
          <ac:chgData name="Mari Carmen Berbel" userId="04d704ec-1152-4cfd-9ff7-25954c6fa64e" providerId="ADAL" clId="{5FEE94DD-E798-45C5-BF33-63DD4D609E0A}" dt="2025-02-23T08:01:47.188" v="45" actId="732"/>
          <ac:picMkLst>
            <pc:docMk/>
            <pc:sldMk cId="0" sldId="256"/>
            <ac:picMk id="7" creationId="{E61AC407-2A42-2C17-96A4-56D59029877F}"/>
          </ac:picMkLst>
        </pc:picChg>
        <pc:picChg chg="add mod">
          <ac:chgData name="Mari Carmen Berbel" userId="04d704ec-1152-4cfd-9ff7-25954c6fa64e" providerId="ADAL" clId="{5FEE94DD-E798-45C5-BF33-63DD4D609E0A}" dt="2025-02-23T07:48:29.949" v="6"/>
          <ac:picMkLst>
            <pc:docMk/>
            <pc:sldMk cId="0" sldId="256"/>
            <ac:picMk id="8" creationId="{6675A5FC-7B10-A630-CC1E-B69B226A7411}"/>
          </ac:picMkLst>
        </pc:picChg>
        <pc:picChg chg="add del mod modCrop">
          <ac:chgData name="Mari Carmen Berbel" userId="04d704ec-1152-4cfd-9ff7-25954c6fa64e" providerId="ADAL" clId="{5FEE94DD-E798-45C5-BF33-63DD4D609E0A}" dt="2025-02-23T08:21:10.036" v="60" actId="478"/>
          <ac:picMkLst>
            <pc:docMk/>
            <pc:sldMk cId="0" sldId="256"/>
            <ac:picMk id="9" creationId="{58208DD8-BA23-DB09-FCFF-6D79A5389BFB}"/>
          </ac:picMkLst>
        </pc:picChg>
        <pc:picChg chg="add mod modCrop">
          <ac:chgData name="Mari Carmen Berbel" userId="04d704ec-1152-4cfd-9ff7-25954c6fa64e" providerId="ADAL" clId="{5FEE94DD-E798-45C5-BF33-63DD4D609E0A}" dt="2025-02-23T08:21:16.665" v="61" actId="1076"/>
          <ac:picMkLst>
            <pc:docMk/>
            <pc:sldMk cId="0" sldId="256"/>
            <ac:picMk id="10" creationId="{7424EA15-5B01-F52E-F90F-DCDF66C4AEF7}"/>
          </ac:picMkLst>
        </pc:picChg>
        <pc:picChg chg="add mod modCrop">
          <ac:chgData name="Mari Carmen Berbel" userId="04d704ec-1152-4cfd-9ff7-25954c6fa64e" providerId="ADAL" clId="{5FEE94DD-E798-45C5-BF33-63DD4D609E0A}" dt="2025-02-23T08:21:54.530" v="67" actId="732"/>
          <ac:picMkLst>
            <pc:docMk/>
            <pc:sldMk cId="0" sldId="256"/>
            <ac:picMk id="11" creationId="{ED24E06A-D0B9-6CF6-D94F-6E559D186254}"/>
          </ac:picMkLst>
        </pc:picChg>
        <pc:picChg chg="del">
          <ac:chgData name="Mari Carmen Berbel" userId="04d704ec-1152-4cfd-9ff7-25954c6fa64e" providerId="ADAL" clId="{5FEE94DD-E798-45C5-BF33-63DD4D609E0A}" dt="2025-02-23T07:56:06.555" v="30" actId="478"/>
          <ac:picMkLst>
            <pc:docMk/>
            <pc:sldMk cId="0" sldId="256"/>
            <ac:picMk id="28" creationId="{AE52056C-2C6E-0E8B-C596-8BE6606A5E03}"/>
          </ac:picMkLst>
        </pc:picChg>
        <pc:picChg chg="del">
          <ac:chgData name="Mari Carmen Berbel" userId="04d704ec-1152-4cfd-9ff7-25954c6fa64e" providerId="ADAL" clId="{5FEE94DD-E798-45C5-BF33-63DD4D609E0A}" dt="2025-02-23T08:00:35.916" v="39" actId="478"/>
          <ac:picMkLst>
            <pc:docMk/>
            <pc:sldMk cId="0" sldId="256"/>
            <ac:picMk id="29" creationId="{99C6E0D4-3D4A-3A03-E4C3-EC11D8D0FF84}"/>
          </ac:picMkLst>
        </pc:picChg>
        <pc:picChg chg="del">
          <ac:chgData name="Mari Carmen Berbel" userId="04d704ec-1152-4cfd-9ff7-25954c6fa64e" providerId="ADAL" clId="{5FEE94DD-E798-45C5-BF33-63DD4D609E0A}" dt="2025-02-23T08:00:36.532" v="40" actId="478"/>
          <ac:picMkLst>
            <pc:docMk/>
            <pc:sldMk cId="0" sldId="256"/>
            <ac:picMk id="30" creationId="{DDF79EB8-82B9-2BDA-B50C-A9C2FD161CB5}"/>
          </ac:picMkLst>
        </pc:picChg>
        <pc:cxnChg chg="del">
          <ac:chgData name="Mari Carmen Berbel" userId="04d704ec-1152-4cfd-9ff7-25954c6fa64e" providerId="ADAL" clId="{5FEE94DD-E798-45C5-BF33-63DD4D609E0A}" dt="2025-02-23T07:48:27.533" v="5" actId="478"/>
          <ac:cxnSpMkLst>
            <pc:docMk/>
            <pc:sldMk cId="0" sldId="256"/>
            <ac:cxnSpMk id="4" creationId="{8EDF635F-025F-3EDF-38A5-7A9D45B6741F}"/>
          </ac:cxnSpMkLst>
        </pc:cxnChg>
      </pc:sldChg>
    </pc:docChg>
  </pc:docChgLst>
  <pc:docChgLst>
    <pc:chgData name="Mari Carmen" userId="0d5d00c6-dc3a-436b-a53e-c8dbb715780a" providerId="ADAL" clId="{EC31D4B8-ED89-4C51-933E-26FA9B8659EF}"/>
    <pc:docChg chg="modSld">
      <pc:chgData name="Mari Carmen" userId="0d5d00c6-dc3a-436b-a53e-c8dbb715780a" providerId="ADAL" clId="{EC31D4B8-ED89-4C51-933E-26FA9B8659EF}" dt="2023-12-05T11:48:08.384" v="36"/>
      <pc:docMkLst>
        <pc:docMk/>
      </pc:docMkLst>
      <pc:sldChg chg="modSp mod">
        <pc:chgData name="Mari Carmen" userId="0d5d00c6-dc3a-436b-a53e-c8dbb715780a" providerId="ADAL" clId="{EC31D4B8-ED89-4C51-933E-26FA9B8659EF}" dt="2023-12-05T11:48:08.384" v="36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fld id="{00000000-1234-1234-1234-123412341234}" type="slidenum">
              <a:rPr lang="en-US" sz="8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1512608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268170" y="13297540"/>
            <a:ext cx="25703949" cy="917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1"/>
          </p:nvPr>
        </p:nvSpPr>
        <p:spPr>
          <a:xfrm>
            <a:off x="4536340" y="24254836"/>
            <a:ext cx="21167609" cy="109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None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None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 rot="5400000">
            <a:off x="-25295416" y="113790933"/>
            <a:ext cx="230090043" cy="2410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 rot="5400000">
            <a:off x="-73769125" y="89929456"/>
            <a:ext cx="230090043" cy="7183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 rot="5400000">
            <a:off x="995343" y="10504181"/>
            <a:ext cx="28249603" cy="2721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5927308" y="29962635"/>
            <a:ext cx="18144173" cy="353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927308" y="3824595"/>
            <a:ext cx="18144173" cy="2568225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927308" y="33499893"/>
            <a:ext cx="18144173" cy="50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213330" algn="l">
              <a:spcBef>
                <a:spcPts val="1232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159"/>
            </a:lvl1pPr>
            <a:lvl2pPr marL="853318" lvl="1" indent="-213330" algn="l"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319"/>
            </a:lvl2pPr>
            <a:lvl3pPr marL="1279977" lvl="2" indent="-213330" algn="l"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386"/>
            </a:lvl3pPr>
            <a:lvl4pPr marL="1706636" lvl="3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4pPr>
            <a:lvl5pPr marL="2133295" lvl="4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5pPr>
            <a:lvl6pPr marL="2559954" lvl="5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6pPr>
            <a:lvl7pPr marL="2986613" lvl="6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7pPr>
            <a:lvl8pPr marL="3413272" lvl="7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8pPr>
            <a:lvl9pPr marL="3839931" lvl="8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1512016" y="1704224"/>
            <a:ext cx="9948846" cy="72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11823112" y="1704227"/>
            <a:ext cx="16905161" cy="3653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1108128" algn="l">
              <a:spcBef>
                <a:spcPts val="2818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4091"/>
            </a:lvl1pPr>
            <a:lvl2pPr marL="853318" lvl="1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2318"/>
            </a:lvl2pPr>
            <a:lvl3pPr marL="1279977" lvl="2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3pPr>
            <a:lvl4pPr marL="1706636" lvl="3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4pPr>
            <a:lvl5pPr marL="2133295" lvl="4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8865"/>
            </a:lvl5pPr>
            <a:lvl6pPr marL="2559954" lvl="5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6pPr>
            <a:lvl7pPr marL="2986613" lvl="6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7pPr>
            <a:lvl8pPr marL="3413272" lvl="7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8pPr>
            <a:lvl9pPr marL="3839931" lvl="8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1512016" y="8957087"/>
            <a:ext cx="9948846" cy="292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213330" algn="l">
              <a:spcBef>
                <a:spcPts val="1232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159"/>
            </a:lvl1pPr>
            <a:lvl2pPr marL="853318" lvl="1" indent="-213330" algn="l"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319"/>
            </a:lvl2pPr>
            <a:lvl3pPr marL="1279977" lvl="2" indent="-213330" algn="l"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386"/>
            </a:lvl3pPr>
            <a:lvl4pPr marL="1706636" lvl="3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4pPr>
            <a:lvl5pPr marL="2133295" lvl="4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5pPr>
            <a:lvl6pPr marL="2559954" lvl="5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6pPr>
            <a:lvl7pPr marL="2986613" lvl="6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7pPr>
            <a:lvl8pPr marL="3413272" lvl="7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8pPr>
            <a:lvl9pPr marL="3839931" lvl="8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512015" y="1714135"/>
            <a:ext cx="27216259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1512015" y="9581309"/>
            <a:ext cx="13361379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0545" b="1"/>
            </a:lvl1pPr>
            <a:lvl2pPr marL="853318" lvl="1" indent="-213330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65" b="1"/>
            </a:lvl2pPr>
            <a:lvl3pPr marL="1279977" lvl="2" indent="-213330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7932" b="1"/>
            </a:lvl3pPr>
            <a:lvl4pPr marL="1706636" lvl="3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4pPr>
            <a:lvl5pPr marL="2133295" lvl="4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5pPr>
            <a:lvl6pPr marL="2559954" lvl="5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6pPr>
            <a:lvl7pPr marL="2986613" lvl="6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7pPr>
            <a:lvl8pPr marL="3413272" lvl="7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8pPr>
            <a:lvl9pPr marL="3839931" lvl="8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1512015" y="13574342"/>
            <a:ext cx="13361379" cy="2466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1pPr>
            <a:lvl2pPr marL="853318" lvl="1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2pPr>
            <a:lvl3pPr marL="1279977" lvl="2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3pPr>
            <a:lvl4pPr marL="1706636" lvl="3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092"/>
            </a:lvl4pPr>
            <a:lvl5pPr marL="2133295" lvl="4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092"/>
            </a:lvl5pPr>
            <a:lvl6pPr marL="2559954" lvl="5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6pPr>
            <a:lvl7pPr marL="2986613" lvl="6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7pPr>
            <a:lvl8pPr marL="3413272" lvl="7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8pPr>
            <a:lvl9pPr marL="3839931" lvl="8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3"/>
          </p:nvPr>
        </p:nvSpPr>
        <p:spPr>
          <a:xfrm>
            <a:off x="15361648" y="9581309"/>
            <a:ext cx="13366627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0545" b="1"/>
            </a:lvl1pPr>
            <a:lvl2pPr marL="853318" lvl="1" indent="-213330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65" b="1"/>
            </a:lvl2pPr>
            <a:lvl3pPr marL="1279977" lvl="2" indent="-213330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7932" b="1"/>
            </a:lvl3pPr>
            <a:lvl4pPr marL="1706636" lvl="3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4pPr>
            <a:lvl5pPr marL="2133295" lvl="4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5pPr>
            <a:lvl6pPr marL="2559954" lvl="5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6pPr>
            <a:lvl7pPr marL="2986613" lvl="6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7pPr>
            <a:lvl8pPr marL="3413272" lvl="7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8pPr>
            <a:lvl9pPr marL="3839931" lvl="8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4"/>
          </p:nvPr>
        </p:nvSpPr>
        <p:spPr>
          <a:xfrm>
            <a:off x="15361648" y="13574342"/>
            <a:ext cx="13366627" cy="2466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1pPr>
            <a:lvl2pPr marL="853318" lvl="1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2pPr>
            <a:lvl3pPr marL="1279977" lvl="2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3pPr>
            <a:lvl4pPr marL="1706636" lvl="3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092"/>
            </a:lvl4pPr>
            <a:lvl5pPr marL="2133295" lvl="4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092"/>
            </a:lvl5pPr>
            <a:lvl6pPr marL="2559954" lvl="5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6pPr>
            <a:lvl7pPr marL="2986613" lvl="6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7pPr>
            <a:lvl8pPr marL="3413272" lvl="7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8pPr>
            <a:lvl9pPr marL="3839931" lvl="8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5360304" y="62917571"/>
            <a:ext cx="47969705" cy="17797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2318"/>
            </a:lvl1pPr>
            <a:lvl2pPr marL="853318" lvl="1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0545"/>
            </a:lvl2pPr>
            <a:lvl3pPr marL="1279977" lvl="2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3pPr>
            <a:lvl4pPr marL="1706636" lvl="3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7932"/>
            </a:lvl4pPr>
            <a:lvl5pPr marL="2133295" lvl="4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7932"/>
            </a:lvl5pPr>
            <a:lvl6pPr marL="2559954" lvl="5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6pPr>
            <a:lvl7pPr marL="2986613" lvl="6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7pPr>
            <a:lvl8pPr marL="3413272" lvl="7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8pPr>
            <a:lvl9pPr marL="3839931" lvl="8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53834013" y="62917571"/>
            <a:ext cx="47969708" cy="17797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2318"/>
            </a:lvl1pPr>
            <a:lvl2pPr marL="853318" lvl="1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0545"/>
            </a:lvl2pPr>
            <a:lvl3pPr marL="1279977" lvl="2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3pPr>
            <a:lvl4pPr marL="1706636" lvl="3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7932"/>
            </a:lvl4pPr>
            <a:lvl5pPr marL="2133295" lvl="4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7932"/>
            </a:lvl5pPr>
            <a:lvl6pPr marL="2559954" lvl="5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6pPr>
            <a:lvl7pPr marL="2986613" lvl="6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7pPr>
            <a:lvl8pPr marL="3413272" lvl="7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8pPr>
            <a:lvl9pPr marL="3839931" lvl="8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5400000">
            <a:off x="7065054" y="16573890"/>
            <a:ext cx="36522229" cy="680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 rot="5400000">
            <a:off x="-6613595" y="9840493"/>
            <a:ext cx="36522229" cy="202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388774" y="27505385"/>
            <a:ext cx="25704245" cy="850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63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2388774" y="18142064"/>
            <a:ext cx="25704245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8865">
                <a:solidFill>
                  <a:srgbClr val="888888"/>
                </a:solidFill>
              </a:defRPr>
            </a:lvl1pPr>
            <a:lvl2pPr marL="853318" lvl="1" indent="-213330" algn="l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7932">
                <a:solidFill>
                  <a:srgbClr val="888888"/>
                </a:solidFill>
              </a:defRPr>
            </a:lvl2pPr>
            <a:lvl3pPr marL="1279977" lvl="2" indent="-213330" algn="l">
              <a:spcBef>
                <a:spcPts val="1418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092">
                <a:solidFill>
                  <a:srgbClr val="888888"/>
                </a:solidFill>
              </a:defRPr>
            </a:lvl3pPr>
            <a:lvl4pPr marL="1706636" lvl="3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4pPr>
            <a:lvl5pPr marL="2133295" lvl="4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5pPr>
            <a:lvl6pPr marL="2559954" lvl="5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6pPr>
            <a:lvl7pPr marL="2986613" lvl="6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7pPr>
            <a:lvl8pPr marL="3413272" lvl="7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8pPr>
            <a:lvl9pPr marL="3839931" lvl="8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1512607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ctrTitle"/>
          </p:nvPr>
        </p:nvSpPr>
        <p:spPr>
          <a:xfrm>
            <a:off x="2268022" y="13296912"/>
            <a:ext cx="25704245" cy="917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ubTitle" idx="1"/>
          </p:nvPr>
        </p:nvSpPr>
        <p:spPr>
          <a:xfrm>
            <a:off x="4536044" y="24255466"/>
            <a:ext cx="21168202" cy="109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spcBef>
                <a:spcPts val="2818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464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109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 rot="5400000">
            <a:off x="995343" y="10504181"/>
            <a:ext cx="28249603" cy="2721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927464" y="29962320"/>
            <a:ext cx="18143876" cy="353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6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>
            <a:spLocks noGrp="1"/>
          </p:cNvSpPr>
          <p:nvPr>
            <p:ph type="pic" idx="2"/>
          </p:nvPr>
        </p:nvSpPr>
        <p:spPr>
          <a:xfrm>
            <a:off x="5927464" y="3824910"/>
            <a:ext cx="18143876" cy="2568131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927464" y="33499418"/>
            <a:ext cx="18143876" cy="502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1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512608" y="1704853"/>
            <a:ext cx="9948242" cy="725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6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1823817" y="1704853"/>
            <a:ext cx="16903865" cy="3653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402956" algn="l" rtl="0"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9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1512608" y="8956770"/>
            <a:ext cx="9948242" cy="2927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1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512608" y="9581149"/>
            <a:ext cx="13360127" cy="399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1512608" y="13574343"/>
            <a:ext cx="13360127" cy="2466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15361629" y="9581149"/>
            <a:ext cx="13366053" cy="399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4"/>
          </p:nvPr>
        </p:nvSpPr>
        <p:spPr>
          <a:xfrm>
            <a:off x="15361629" y="13574343"/>
            <a:ext cx="13366053" cy="2466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512608" y="9986916"/>
            <a:ext cx="13536425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15191256" y="9986916"/>
            <a:ext cx="13536426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2388172" y="27505697"/>
            <a:ext cx="25705430" cy="850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2388172" y="18141587"/>
            <a:ext cx="25705430" cy="93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512607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30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014EA1F-1C42-DD20-0F52-53BFD1ADCB93}"/>
              </a:ext>
            </a:extLst>
          </p:cNvPr>
          <p:cNvSpPr/>
          <p:nvPr/>
        </p:nvSpPr>
        <p:spPr>
          <a:xfrm>
            <a:off x="20221" y="4423360"/>
            <a:ext cx="30240288" cy="3905554"/>
          </a:xfrm>
          <a:prstGeom prst="rect">
            <a:avLst/>
          </a:prstGeom>
          <a:solidFill>
            <a:srgbClr val="E7FFF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6" name="Google Shape;146;p25"/>
          <p:cNvSpPr/>
          <p:nvPr/>
        </p:nvSpPr>
        <p:spPr>
          <a:xfrm>
            <a:off x="9945280" y="39209458"/>
            <a:ext cx="10349728" cy="73926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426577" tIns="213289" rIns="426577" bIns="213289" anchor="ctr" anchorCtr="0">
            <a:noAutofit/>
          </a:bodyPr>
          <a:lstStyle/>
          <a:p>
            <a:endParaRPr sz="7932">
              <a:solidFill>
                <a:schemeClr val="dk1"/>
              </a:solidFill>
            </a:endParaRPr>
          </a:p>
        </p:txBody>
      </p:sp>
      <p:sp>
        <p:nvSpPr>
          <p:cNvPr id="20" name="Google Shape;139;p25">
            <a:extLst>
              <a:ext uri="{FF2B5EF4-FFF2-40B4-BE49-F238E27FC236}">
                <a16:creationId xmlns:a16="http://schemas.microsoft.com/office/drawing/2014/main" id="{FA770320-57ED-CE94-44E9-49AA9AF1634D}"/>
              </a:ext>
            </a:extLst>
          </p:cNvPr>
          <p:cNvSpPr txBox="1"/>
          <p:nvPr/>
        </p:nvSpPr>
        <p:spPr>
          <a:xfrm>
            <a:off x="1355385" y="33678734"/>
            <a:ext cx="8589895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1.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1</a:t>
            </a:r>
          </a:p>
        </p:txBody>
      </p:sp>
      <p:sp>
        <p:nvSpPr>
          <p:cNvPr id="21" name="Google Shape;139;p25">
            <a:extLst>
              <a:ext uri="{FF2B5EF4-FFF2-40B4-BE49-F238E27FC236}">
                <a16:creationId xmlns:a16="http://schemas.microsoft.com/office/drawing/2014/main" id="{AF1EE08C-65D3-2338-C16F-302BED355761}"/>
              </a:ext>
            </a:extLst>
          </p:cNvPr>
          <p:cNvSpPr txBox="1"/>
          <p:nvPr/>
        </p:nvSpPr>
        <p:spPr>
          <a:xfrm>
            <a:off x="14800159" y="33805310"/>
            <a:ext cx="6915694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2.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2</a:t>
            </a:r>
          </a:p>
        </p:txBody>
      </p:sp>
      <p:sp>
        <p:nvSpPr>
          <p:cNvPr id="23" name="Google Shape;139;p25">
            <a:extLst>
              <a:ext uri="{FF2B5EF4-FFF2-40B4-BE49-F238E27FC236}">
                <a16:creationId xmlns:a16="http://schemas.microsoft.com/office/drawing/2014/main" id="{712D81DA-C4EF-AF4C-BD87-56B5F2BBB698}"/>
              </a:ext>
            </a:extLst>
          </p:cNvPr>
          <p:cNvSpPr txBox="1"/>
          <p:nvPr/>
        </p:nvSpPr>
        <p:spPr>
          <a:xfrm>
            <a:off x="1449346" y="35083679"/>
            <a:ext cx="27612000" cy="3751200"/>
          </a:xfrm>
          <a:prstGeom prst="rect">
            <a:avLst/>
          </a:prstGeom>
          <a:solidFill>
            <a:srgbClr val="EDF4FA"/>
          </a:solidFill>
          <a:ln>
            <a:solidFill>
              <a:srgbClr val="016887"/>
            </a:solidFill>
          </a:ln>
        </p:spPr>
        <p:txBody>
          <a:bodyPr spcFirstLastPara="1" wrap="square" lIns="68400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2800" i="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</a:p>
          <a:p>
            <a:pPr>
              <a:buClr>
                <a:schemeClr val="dk1"/>
              </a:buClr>
              <a:buSzPts val="4000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Google Shape;139;p25">
            <a:extLst>
              <a:ext uri="{FF2B5EF4-FFF2-40B4-BE49-F238E27FC236}">
                <a16:creationId xmlns:a16="http://schemas.microsoft.com/office/drawing/2014/main" id="{5891F450-08D0-2F53-ECF1-2F77D5AD0798}"/>
              </a:ext>
            </a:extLst>
          </p:cNvPr>
          <p:cNvSpPr txBox="1"/>
          <p:nvPr/>
        </p:nvSpPr>
        <p:spPr>
          <a:xfrm>
            <a:off x="1449346" y="39457171"/>
            <a:ext cx="27612000" cy="119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Bibliografía: </a:t>
            </a:r>
          </a:p>
          <a:p>
            <a:pPr>
              <a:buClr>
                <a:schemeClr val="dk1"/>
              </a:buClr>
              <a:buSzPts val="4000"/>
            </a:pPr>
            <a:r>
              <a:rPr lang="es-ES" sz="2400" dirty="0">
                <a:solidFill>
                  <a:srgbClr val="016887"/>
                </a:solidFill>
                <a:latin typeface="+mn-lt"/>
              </a:rPr>
              <a:t>1.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  <a:r>
              <a:rPr lang="es-ES" sz="2400" dirty="0">
                <a:solidFill>
                  <a:srgbClr val="016887"/>
                </a:solidFill>
                <a:latin typeface="+mn-lt"/>
              </a:rPr>
              <a:t>2.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  <a:r>
              <a:rPr lang="es-ES" sz="2400" dirty="0">
                <a:solidFill>
                  <a:srgbClr val="016887"/>
                </a:solidFill>
                <a:latin typeface="+mn-lt"/>
              </a:rPr>
              <a:t>3.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</a:p>
          <a:p>
            <a:pPr>
              <a:buClr>
                <a:schemeClr val="dk1"/>
              </a:buClr>
              <a:buSzPts val="4000"/>
            </a:pP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</a:p>
        </p:txBody>
      </p:sp>
      <p:sp>
        <p:nvSpPr>
          <p:cNvPr id="31" name="Google Shape;139;p25">
            <a:extLst>
              <a:ext uri="{FF2B5EF4-FFF2-40B4-BE49-F238E27FC236}">
                <a16:creationId xmlns:a16="http://schemas.microsoft.com/office/drawing/2014/main" id="{88DEF1BF-473E-A11A-2C69-97A82FB85B50}"/>
              </a:ext>
            </a:extLst>
          </p:cNvPr>
          <p:cNvSpPr txBox="1"/>
          <p:nvPr/>
        </p:nvSpPr>
        <p:spPr>
          <a:xfrm>
            <a:off x="21969209" y="33777820"/>
            <a:ext cx="6915694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3.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3</a:t>
            </a:r>
          </a:p>
        </p:txBody>
      </p:sp>
      <p:sp>
        <p:nvSpPr>
          <p:cNvPr id="5" name="Google Shape;129;p25">
            <a:extLst>
              <a:ext uri="{FF2B5EF4-FFF2-40B4-BE49-F238E27FC236}">
                <a16:creationId xmlns:a16="http://schemas.microsoft.com/office/drawing/2014/main" id="{76F63E4F-21E5-EEBE-A594-8CAB4A8A4E0F}"/>
              </a:ext>
            </a:extLst>
          </p:cNvPr>
          <p:cNvSpPr txBox="1"/>
          <p:nvPr/>
        </p:nvSpPr>
        <p:spPr>
          <a:xfrm>
            <a:off x="1042453" y="6425903"/>
            <a:ext cx="28195824" cy="22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153" tIns="201577" rIns="403153" bIns="201577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dirty="0">
                <a:solidFill>
                  <a:srgbClr val="003364"/>
                </a:solidFill>
              </a:rPr>
              <a:t>Autor Primero Primero, Autor Segundo </a:t>
            </a:r>
            <a:r>
              <a:rPr lang="en-US" sz="3600" b="1" dirty="0" err="1">
                <a:solidFill>
                  <a:srgbClr val="003364"/>
                </a:solidFill>
              </a:rPr>
              <a:t>Segundo</a:t>
            </a:r>
            <a:r>
              <a:rPr lang="en-US" sz="3600" b="1" dirty="0">
                <a:solidFill>
                  <a:srgbClr val="003364"/>
                </a:solidFill>
              </a:rPr>
              <a:t>, Autor </a:t>
            </a:r>
            <a:r>
              <a:rPr lang="en-US" sz="3600" b="1" dirty="0" err="1">
                <a:solidFill>
                  <a:srgbClr val="003364"/>
                </a:solidFill>
              </a:rPr>
              <a:t>Tercero</a:t>
            </a:r>
            <a:r>
              <a:rPr lang="en-US" sz="3600" b="1" dirty="0">
                <a:solidFill>
                  <a:srgbClr val="003364"/>
                </a:solidFill>
              </a:rPr>
              <a:t> </a:t>
            </a:r>
            <a:r>
              <a:rPr lang="en-US" sz="3600" b="1" dirty="0" err="1">
                <a:solidFill>
                  <a:srgbClr val="003364"/>
                </a:solidFill>
              </a:rPr>
              <a:t>Tercero</a:t>
            </a:r>
            <a:r>
              <a:rPr lang="en-US" sz="3600" b="1" dirty="0">
                <a:solidFill>
                  <a:srgbClr val="003364"/>
                </a:solidFill>
              </a:rPr>
              <a:t>, Autor Cuarto </a:t>
            </a:r>
            <a:r>
              <a:rPr lang="en-US" sz="3600" b="1" dirty="0" err="1">
                <a:solidFill>
                  <a:srgbClr val="003364"/>
                </a:solidFill>
              </a:rPr>
              <a:t>Cuarto</a:t>
            </a:r>
            <a:endParaRPr lang="en-US" sz="3600" b="1" dirty="0">
              <a:solidFill>
                <a:srgbClr val="003364"/>
              </a:solidFill>
            </a:endParaRPr>
          </a:p>
          <a:p>
            <a:pPr>
              <a:buClr>
                <a:srgbClr val="FFFFFF"/>
              </a:buClr>
              <a:buSzPts val="3600"/>
            </a:pPr>
            <a:r>
              <a:rPr lang="en-US" sz="3200" dirty="0" err="1">
                <a:solidFill>
                  <a:srgbClr val="003364"/>
                </a:solidFill>
              </a:rPr>
              <a:t>Filiación</a:t>
            </a:r>
            <a:endParaRPr sz="3200" dirty="0">
              <a:solidFill>
                <a:srgbClr val="003364"/>
              </a:solidFill>
            </a:endParaRPr>
          </a:p>
        </p:txBody>
      </p:sp>
      <p:sp>
        <p:nvSpPr>
          <p:cNvPr id="6" name="Google Shape;131;p25">
            <a:extLst>
              <a:ext uri="{FF2B5EF4-FFF2-40B4-BE49-F238E27FC236}">
                <a16:creationId xmlns:a16="http://schemas.microsoft.com/office/drawing/2014/main" id="{49CCF231-12B7-E6BF-3E3F-B26FA85ECA87}"/>
              </a:ext>
            </a:extLst>
          </p:cNvPr>
          <p:cNvSpPr txBox="1"/>
          <p:nvPr/>
        </p:nvSpPr>
        <p:spPr>
          <a:xfrm>
            <a:off x="658746" y="4567414"/>
            <a:ext cx="28963238" cy="145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4967" tIns="201577" rIns="634967" bIns="201577" anchor="ctr" anchorCtr="0">
            <a:noAutofit/>
          </a:bodyPr>
          <a:lstStyle/>
          <a:p>
            <a:pPr>
              <a:buClr>
                <a:srgbClr val="FFFFFF"/>
              </a:buClr>
              <a:buSzPts val="9100"/>
            </a:pPr>
            <a:r>
              <a:rPr lang="en-US" sz="7200" b="1" dirty="0" err="1">
                <a:solidFill>
                  <a:srgbClr val="003364"/>
                </a:solidFill>
              </a:rPr>
              <a:t>TÍTULO</a:t>
            </a:r>
            <a:endParaRPr sz="7200" dirty="0">
              <a:solidFill>
                <a:srgbClr val="003364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75A5FC-7B10-A630-CC1E-B69B226A74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97"/>
          <a:stretch/>
        </p:blipFill>
        <p:spPr>
          <a:xfrm>
            <a:off x="0" y="-48942"/>
            <a:ext cx="30240288" cy="4472302"/>
          </a:xfrm>
          <a:prstGeom prst="rect">
            <a:avLst/>
          </a:prstGeom>
        </p:spPr>
      </p:pic>
      <p:sp>
        <p:nvSpPr>
          <p:cNvPr id="14" name="Rectangle 86">
            <a:extLst>
              <a:ext uri="{FF2B5EF4-FFF2-40B4-BE49-F238E27FC236}">
                <a16:creationId xmlns:a16="http://schemas.microsoft.com/office/drawing/2014/main" id="{0127EE1B-1AE2-652D-1D5E-BA229732C29D}"/>
              </a:ext>
            </a:extLst>
          </p:cNvPr>
          <p:cNvSpPr/>
          <p:nvPr/>
        </p:nvSpPr>
        <p:spPr>
          <a:xfrm>
            <a:off x="0" y="8287381"/>
            <a:ext cx="30240288" cy="133200"/>
          </a:xfrm>
          <a:prstGeom prst="rect">
            <a:avLst/>
          </a:prstGeom>
          <a:solidFill>
            <a:srgbClr val="015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39;p25">
            <a:extLst>
              <a:ext uri="{FF2B5EF4-FFF2-40B4-BE49-F238E27FC236}">
                <a16:creationId xmlns:a16="http://schemas.microsoft.com/office/drawing/2014/main" id="{E115915F-D4F2-529C-879B-2A2EDAC4B629}"/>
              </a:ext>
            </a:extLst>
          </p:cNvPr>
          <p:cNvSpPr txBox="1"/>
          <p:nvPr/>
        </p:nvSpPr>
        <p:spPr>
          <a:xfrm>
            <a:off x="16327204" y="17660333"/>
            <a:ext cx="13320000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ound Same Side Corner Rectangle 10">
            <a:extLst>
              <a:ext uri="{FF2B5EF4-FFF2-40B4-BE49-F238E27FC236}">
                <a16:creationId xmlns:a16="http://schemas.microsoft.com/office/drawing/2014/main" id="{84ECA433-62FD-C9E3-6802-EA841F73771C}"/>
              </a:ext>
            </a:extLst>
          </p:cNvPr>
          <p:cNvSpPr/>
          <p:nvPr/>
        </p:nvSpPr>
        <p:spPr>
          <a:xfrm>
            <a:off x="1480159" y="9517316"/>
            <a:ext cx="13320000" cy="742789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Introduction</a:t>
            </a:r>
          </a:p>
        </p:txBody>
      </p:sp>
      <p:sp>
        <p:nvSpPr>
          <p:cNvPr id="17" name="Google Shape;139;p25">
            <a:extLst>
              <a:ext uri="{FF2B5EF4-FFF2-40B4-BE49-F238E27FC236}">
                <a16:creationId xmlns:a16="http://schemas.microsoft.com/office/drawing/2014/main" id="{787B0AAE-75D4-F8C1-5483-240BABD7F2C1}"/>
              </a:ext>
            </a:extLst>
          </p:cNvPr>
          <p:cNvSpPr txBox="1"/>
          <p:nvPr/>
        </p:nvSpPr>
        <p:spPr>
          <a:xfrm>
            <a:off x="1413346" y="10431447"/>
            <a:ext cx="13320001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Round Same Side Corner Rectangle 10">
            <a:extLst>
              <a:ext uri="{FF2B5EF4-FFF2-40B4-BE49-F238E27FC236}">
                <a16:creationId xmlns:a16="http://schemas.microsoft.com/office/drawing/2014/main" id="{A64EE356-AEB0-D617-EE14-C3DF5959F988}"/>
              </a:ext>
            </a:extLst>
          </p:cNvPr>
          <p:cNvSpPr/>
          <p:nvPr/>
        </p:nvSpPr>
        <p:spPr>
          <a:xfrm>
            <a:off x="16000696" y="9560018"/>
            <a:ext cx="13320000" cy="700642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Anamnesis</a:t>
            </a:r>
          </a:p>
        </p:txBody>
      </p:sp>
      <p:sp>
        <p:nvSpPr>
          <p:cNvPr id="19" name="Google Shape;139;p25">
            <a:extLst>
              <a:ext uri="{FF2B5EF4-FFF2-40B4-BE49-F238E27FC236}">
                <a16:creationId xmlns:a16="http://schemas.microsoft.com/office/drawing/2014/main" id="{55FF17C6-4F1D-7095-EF4C-77D005E2CDE4}"/>
              </a:ext>
            </a:extLst>
          </p:cNvPr>
          <p:cNvSpPr txBox="1"/>
          <p:nvPr/>
        </p:nvSpPr>
        <p:spPr>
          <a:xfrm>
            <a:off x="16079088" y="10334051"/>
            <a:ext cx="13159189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Round Same Side Corner Rectangle 10">
            <a:extLst>
              <a:ext uri="{FF2B5EF4-FFF2-40B4-BE49-F238E27FC236}">
                <a16:creationId xmlns:a16="http://schemas.microsoft.com/office/drawing/2014/main" id="{506EB3BD-7BA4-9207-E61E-226A70901DA5}"/>
              </a:ext>
            </a:extLst>
          </p:cNvPr>
          <p:cNvSpPr/>
          <p:nvPr/>
        </p:nvSpPr>
        <p:spPr>
          <a:xfrm>
            <a:off x="1480159" y="16693752"/>
            <a:ext cx="13320000" cy="78147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Exploración</a:t>
            </a:r>
            <a:r>
              <a:rPr lang="en-US" sz="4800" b="1" dirty="0"/>
              <a:t> y </a:t>
            </a:r>
            <a:r>
              <a:rPr lang="en-US" sz="4800" b="1" dirty="0" err="1"/>
              <a:t>diagnóstico</a:t>
            </a:r>
            <a:endParaRPr lang="en-US" sz="4800" b="1" dirty="0"/>
          </a:p>
        </p:txBody>
      </p:sp>
      <p:sp>
        <p:nvSpPr>
          <p:cNvPr id="27" name="Google Shape;139;p25">
            <a:extLst>
              <a:ext uri="{FF2B5EF4-FFF2-40B4-BE49-F238E27FC236}">
                <a16:creationId xmlns:a16="http://schemas.microsoft.com/office/drawing/2014/main" id="{2BD8B83B-7AD0-315E-5916-3AE85A3DD95F}"/>
              </a:ext>
            </a:extLst>
          </p:cNvPr>
          <p:cNvSpPr txBox="1"/>
          <p:nvPr/>
        </p:nvSpPr>
        <p:spPr>
          <a:xfrm>
            <a:off x="1480159" y="17660340"/>
            <a:ext cx="13320000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8" name="Round Same Side Corner Rectangle 10">
            <a:extLst>
              <a:ext uri="{FF2B5EF4-FFF2-40B4-BE49-F238E27FC236}">
                <a16:creationId xmlns:a16="http://schemas.microsoft.com/office/drawing/2014/main" id="{38FF436B-1A55-0752-A99F-A64AF5EE1079}"/>
              </a:ext>
            </a:extLst>
          </p:cNvPr>
          <p:cNvSpPr/>
          <p:nvPr/>
        </p:nvSpPr>
        <p:spPr>
          <a:xfrm>
            <a:off x="16079088" y="16631143"/>
            <a:ext cx="13320000" cy="78147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Tratamiento</a:t>
            </a:r>
            <a:r>
              <a:rPr lang="en-US" sz="4800" b="1" dirty="0"/>
              <a:t> y </a:t>
            </a:r>
            <a:r>
              <a:rPr lang="en-US" sz="4800" b="1" dirty="0" err="1"/>
              <a:t>evolución</a:t>
            </a:r>
            <a:endParaRPr lang="en-US" sz="4800" b="1" dirty="0"/>
          </a:p>
        </p:txBody>
      </p:sp>
      <p:pic>
        <p:nvPicPr>
          <p:cNvPr id="7" name="Marcador de posición de imagen 9" descr="Un grupo de plantas en macetas">
            <a:extLst>
              <a:ext uri="{FF2B5EF4-FFF2-40B4-BE49-F238E27FC236}">
                <a16:creationId xmlns:a16="http://schemas.microsoft.com/office/drawing/2014/main" id="{E61AC407-2A42-2C17-96A4-56D5902987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" t="16757" r="31451"/>
          <a:stretch/>
        </p:blipFill>
        <p:spPr>
          <a:xfrm>
            <a:off x="1480159" y="25588100"/>
            <a:ext cx="12262814" cy="7849763"/>
          </a:xfrm>
          <a:prstGeom prst="rect">
            <a:avLst/>
          </a:prstGeom>
        </p:spPr>
      </p:pic>
      <p:pic>
        <p:nvPicPr>
          <p:cNvPr id="10" name="Marcador de posición de imagen 19" descr="Un grupo de personas que miran un ordenador">
            <a:extLst>
              <a:ext uri="{FF2B5EF4-FFF2-40B4-BE49-F238E27FC236}">
                <a16:creationId xmlns:a16="http://schemas.microsoft.com/office/drawing/2014/main" id="{7424EA15-5B01-F52E-F90F-DCDF66C4AE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314" r="11275"/>
          <a:stretch/>
        </p:blipFill>
        <p:spPr>
          <a:xfrm>
            <a:off x="13958715" y="25711673"/>
            <a:ext cx="6669717" cy="778294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</p:pic>
      <p:pic>
        <p:nvPicPr>
          <p:cNvPr id="11" name="Marcador de posición de imagen 9" descr="Un grupo de plantas en macetas">
            <a:extLst>
              <a:ext uri="{FF2B5EF4-FFF2-40B4-BE49-F238E27FC236}">
                <a16:creationId xmlns:a16="http://schemas.microsoft.com/office/drawing/2014/main" id="{ED24E06A-D0B9-6CF6-D94F-6E559D1862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" t="41134" r="68206"/>
          <a:stretch/>
        </p:blipFill>
        <p:spPr>
          <a:xfrm>
            <a:off x="20844174" y="25588100"/>
            <a:ext cx="8040729" cy="7849763"/>
          </a:xfrm>
          <a:prstGeom prst="rect">
            <a:avLst/>
          </a:prstGeom>
        </p:spPr>
      </p:pic>
      <p:sp>
        <p:nvSpPr>
          <p:cNvPr id="13" name="Round Same Side Corner Rectangle 10">
            <a:extLst>
              <a:ext uri="{FF2B5EF4-FFF2-40B4-BE49-F238E27FC236}">
                <a16:creationId xmlns:a16="http://schemas.microsoft.com/office/drawing/2014/main" id="{C1DB52E9-8BD3-7FBA-E149-6F581E6A5382}"/>
              </a:ext>
            </a:extLst>
          </p:cNvPr>
          <p:cNvSpPr/>
          <p:nvPr/>
        </p:nvSpPr>
        <p:spPr>
          <a:xfrm>
            <a:off x="1403350" y="34835959"/>
            <a:ext cx="13320000" cy="78147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Conclusiones</a:t>
            </a:r>
            <a:endParaRPr lang="en-US" sz="4800" b="1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lantilla_ixseom">
  <a:themeElements>
    <a:clrScheme name="plantilla_ixse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STER Mulltimedi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105</Words>
  <Application>Microsoft Office PowerPoint</Application>
  <PresentationFormat>Personalizado</PresentationFormat>
  <Paragraphs>23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plantilla_ixseom</vt:lpstr>
      <vt:lpstr>POSTER Mulltimedia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 Carmen</dc:creator>
  <cp:lastModifiedBy>Mari Carmen Berbel</cp:lastModifiedBy>
  <cp:revision>6</cp:revision>
  <dcterms:modified xsi:type="dcterms:W3CDTF">2025-02-23T08:43:44Z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9A5A3928-B325-475F-B6BA-A6AE5D2E9C72</vt:lpwstr>
  </property>
  <property fmtid="{D5CDD505-2E9C-101B-9397-08002B2CF9AE}" pid="3" name="ArticulatePath">
    <vt:lpwstr>Plantilla1</vt:lpwstr>
  </property>
</Properties>
</file>