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4"/>
  </p:notesMasterIdLst>
  <p:sldIdLst>
    <p:sldId id="256" r:id="rId3"/>
  </p:sldIdLst>
  <p:sldSz cx="30240288" cy="42803763"/>
  <p:notesSz cx="6858000" cy="9144000"/>
  <p:custDataLst>
    <p:tags r:id="rId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5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5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5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5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5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5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5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5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5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3482" userDrawn="1">
          <p15:clr>
            <a:srgbClr val="000000"/>
          </p15:clr>
        </p15:guide>
        <p15:guide id="2" pos="884" userDrawn="1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FFF"/>
    <a:srgbClr val="F7FFFF"/>
    <a:srgbClr val="DBFDFB"/>
    <a:srgbClr val="D3DCDD"/>
    <a:srgbClr val="E7E9E9"/>
    <a:srgbClr val="016887"/>
    <a:srgbClr val="EDF4FA"/>
    <a:srgbClr val="969696"/>
    <a:srgbClr val="A3A3A3"/>
    <a:srgbClr val="C4C4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E2AE7E-A617-4AFD-9F3F-A7158E41A2FC}" v="1" dt="2025-02-22T12:04:45.873"/>
    <p1510:client id="{E416C65C-B26D-4519-AFE6-6FB8B256D590}" v="2" dt="2025-02-23T08:32:53.6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847" autoAdjust="0"/>
  </p:normalViewPr>
  <p:slideViewPr>
    <p:cSldViewPr snapToGrid="0">
      <p:cViewPr varScale="1">
        <p:scale>
          <a:sx n="16" d="100"/>
          <a:sy n="16" d="100"/>
        </p:scale>
        <p:origin x="3228" y="138"/>
      </p:cViewPr>
      <p:guideLst>
        <p:guide orient="horz" pos="13482"/>
        <p:guide pos="8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tags" Target="tags/tag1.xml"/><Relationship Id="rId10" Type="http://schemas.microsoft.com/office/2016/11/relationships/changesInfo" Target="changesInfos/changesInfo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 Carmen Berbel" userId="04d704ec-1152-4cfd-9ff7-25954c6fa64e" providerId="ADAL" clId="{E416C65C-B26D-4519-AFE6-6FB8B256D590}"/>
    <pc:docChg chg="custSel modSld">
      <pc:chgData name="Mari Carmen Berbel" userId="04d704ec-1152-4cfd-9ff7-25954c6fa64e" providerId="ADAL" clId="{E416C65C-B26D-4519-AFE6-6FB8B256D590}" dt="2025-02-23T08:34:55.952" v="10" actId="207"/>
      <pc:docMkLst>
        <pc:docMk/>
      </pc:docMkLst>
      <pc:sldChg chg="addSp delSp modSp mod">
        <pc:chgData name="Mari Carmen Berbel" userId="04d704ec-1152-4cfd-9ff7-25954c6fa64e" providerId="ADAL" clId="{E416C65C-B26D-4519-AFE6-6FB8B256D590}" dt="2025-02-23T08:34:55.952" v="10" actId="207"/>
        <pc:sldMkLst>
          <pc:docMk/>
          <pc:sldMk cId="0" sldId="256"/>
        </pc:sldMkLst>
        <pc:spChg chg="add mod">
          <ac:chgData name="Mari Carmen Berbel" userId="04d704ec-1152-4cfd-9ff7-25954c6fa64e" providerId="ADAL" clId="{E416C65C-B26D-4519-AFE6-6FB8B256D590}" dt="2025-02-23T08:32:29.094" v="1"/>
          <ac:spMkLst>
            <pc:docMk/>
            <pc:sldMk cId="0" sldId="256"/>
            <ac:spMk id="2" creationId="{87EA0977-EE3D-43E1-10EC-BA019F09EEC9}"/>
          </ac:spMkLst>
        </pc:spChg>
        <pc:spChg chg="add mod">
          <ac:chgData name="Mari Carmen Berbel" userId="04d704ec-1152-4cfd-9ff7-25954c6fa64e" providerId="ADAL" clId="{E416C65C-B26D-4519-AFE6-6FB8B256D590}" dt="2025-02-23T08:32:29.094" v="1"/>
          <ac:spMkLst>
            <pc:docMk/>
            <pc:sldMk cId="0" sldId="256"/>
            <ac:spMk id="5" creationId="{6159587E-BBFA-2E2B-043A-51DA91F61DDC}"/>
          </ac:spMkLst>
        </pc:spChg>
        <pc:spChg chg="add mod">
          <ac:chgData name="Mari Carmen Berbel" userId="04d704ec-1152-4cfd-9ff7-25954c6fa64e" providerId="ADAL" clId="{E416C65C-B26D-4519-AFE6-6FB8B256D590}" dt="2025-02-23T08:32:29.094" v="1"/>
          <ac:spMkLst>
            <pc:docMk/>
            <pc:sldMk cId="0" sldId="256"/>
            <ac:spMk id="6" creationId="{A6EF8D72-7F6B-C5F3-54D2-A8B87131AEA4}"/>
          </ac:spMkLst>
        </pc:spChg>
        <pc:spChg chg="del">
          <ac:chgData name="Mari Carmen Berbel" userId="04d704ec-1152-4cfd-9ff7-25954c6fa64e" providerId="ADAL" clId="{E416C65C-B26D-4519-AFE6-6FB8B256D590}" dt="2025-02-23T08:32:26.874" v="0" actId="478"/>
          <ac:spMkLst>
            <pc:docMk/>
            <pc:sldMk cId="0" sldId="256"/>
            <ac:spMk id="7" creationId="{08F2D830-7B64-9E41-C000-47D5AC0A9239}"/>
          </ac:spMkLst>
        </pc:spChg>
        <pc:spChg chg="add mod">
          <ac:chgData name="Mari Carmen Berbel" userId="04d704ec-1152-4cfd-9ff7-25954c6fa64e" providerId="ADAL" clId="{E416C65C-B26D-4519-AFE6-6FB8B256D590}" dt="2025-02-23T08:32:29.094" v="1"/>
          <ac:spMkLst>
            <pc:docMk/>
            <pc:sldMk cId="0" sldId="256"/>
            <ac:spMk id="8" creationId="{61B381C3-EB70-4F13-1E40-26B877DA3594}"/>
          </ac:spMkLst>
        </pc:spChg>
        <pc:spChg chg="del">
          <ac:chgData name="Mari Carmen Berbel" userId="04d704ec-1152-4cfd-9ff7-25954c6fa64e" providerId="ADAL" clId="{E416C65C-B26D-4519-AFE6-6FB8B256D590}" dt="2025-02-23T08:32:26.874" v="0" actId="478"/>
          <ac:spMkLst>
            <pc:docMk/>
            <pc:sldMk cId="0" sldId="256"/>
            <ac:spMk id="9" creationId="{2D85FF5E-B282-B8EA-C5F6-2C3C7EC5477E}"/>
          </ac:spMkLst>
        </pc:spChg>
        <pc:spChg chg="del">
          <ac:chgData name="Mari Carmen Berbel" userId="04d704ec-1152-4cfd-9ff7-25954c6fa64e" providerId="ADAL" clId="{E416C65C-B26D-4519-AFE6-6FB8B256D590}" dt="2025-02-23T08:32:26.874" v="0" actId="478"/>
          <ac:spMkLst>
            <pc:docMk/>
            <pc:sldMk cId="0" sldId="256"/>
            <ac:spMk id="10" creationId="{11519898-9B6C-973C-EF5F-D27F75965688}"/>
          </ac:spMkLst>
        </pc:spChg>
        <pc:spChg chg="del">
          <ac:chgData name="Mari Carmen Berbel" userId="04d704ec-1152-4cfd-9ff7-25954c6fa64e" providerId="ADAL" clId="{E416C65C-B26D-4519-AFE6-6FB8B256D590}" dt="2025-02-23T08:32:26.874" v="0" actId="478"/>
          <ac:spMkLst>
            <pc:docMk/>
            <pc:sldMk cId="0" sldId="256"/>
            <ac:spMk id="11" creationId="{28B8B681-C083-92FF-FE33-5822710469D0}"/>
          </ac:spMkLst>
        </pc:spChg>
        <pc:spChg chg="del">
          <ac:chgData name="Mari Carmen Berbel" userId="04d704ec-1152-4cfd-9ff7-25954c6fa64e" providerId="ADAL" clId="{E416C65C-B26D-4519-AFE6-6FB8B256D590}" dt="2025-02-23T08:32:26.874" v="0" actId="478"/>
          <ac:spMkLst>
            <pc:docMk/>
            <pc:sldMk cId="0" sldId="256"/>
            <ac:spMk id="12" creationId="{3D29D090-7B18-37B9-8021-9EDC434D8798}"/>
          </ac:spMkLst>
        </pc:spChg>
        <pc:spChg chg="del">
          <ac:chgData name="Mari Carmen Berbel" userId="04d704ec-1152-4cfd-9ff7-25954c6fa64e" providerId="ADAL" clId="{E416C65C-B26D-4519-AFE6-6FB8B256D590}" dt="2025-02-23T08:32:26.874" v="0" actId="478"/>
          <ac:spMkLst>
            <pc:docMk/>
            <pc:sldMk cId="0" sldId="256"/>
            <ac:spMk id="13" creationId="{F9DCCD4D-3623-D4D7-0B1E-5CB76B76AF70}"/>
          </ac:spMkLst>
        </pc:spChg>
        <pc:spChg chg="add mod">
          <ac:chgData name="Mari Carmen Berbel" userId="04d704ec-1152-4cfd-9ff7-25954c6fa64e" providerId="ADAL" clId="{E416C65C-B26D-4519-AFE6-6FB8B256D590}" dt="2025-02-23T08:32:29.094" v="1"/>
          <ac:spMkLst>
            <pc:docMk/>
            <pc:sldMk cId="0" sldId="256"/>
            <ac:spMk id="15" creationId="{8C8DFC18-3417-2E8A-3F36-C6FAE847881E}"/>
          </ac:spMkLst>
        </pc:spChg>
        <pc:spChg chg="add mod">
          <ac:chgData name="Mari Carmen Berbel" userId="04d704ec-1152-4cfd-9ff7-25954c6fa64e" providerId="ADAL" clId="{E416C65C-B26D-4519-AFE6-6FB8B256D590}" dt="2025-02-23T08:32:29.094" v="1"/>
          <ac:spMkLst>
            <pc:docMk/>
            <pc:sldMk cId="0" sldId="256"/>
            <ac:spMk id="17" creationId="{3F53FA3A-CACE-B9C2-3246-EA9BB38E3087}"/>
          </ac:spMkLst>
        </pc:spChg>
        <pc:spChg chg="add mod">
          <ac:chgData name="Mari Carmen Berbel" userId="04d704ec-1152-4cfd-9ff7-25954c6fa64e" providerId="ADAL" clId="{E416C65C-B26D-4519-AFE6-6FB8B256D590}" dt="2025-02-23T08:32:29.094" v="1"/>
          <ac:spMkLst>
            <pc:docMk/>
            <pc:sldMk cId="0" sldId="256"/>
            <ac:spMk id="18" creationId="{C09319BD-26BE-0200-C446-80F7CA224EB2}"/>
          </ac:spMkLst>
        </pc:spChg>
        <pc:spChg chg="add mod">
          <ac:chgData name="Mari Carmen Berbel" userId="04d704ec-1152-4cfd-9ff7-25954c6fa64e" providerId="ADAL" clId="{E416C65C-B26D-4519-AFE6-6FB8B256D590}" dt="2025-02-23T08:32:29.094" v="1"/>
          <ac:spMkLst>
            <pc:docMk/>
            <pc:sldMk cId="0" sldId="256"/>
            <ac:spMk id="19" creationId="{CA39119F-3719-672A-06C1-235A8ED264B3}"/>
          </ac:spMkLst>
        </pc:spChg>
        <pc:spChg chg="add mod">
          <ac:chgData name="Mari Carmen Berbel" userId="04d704ec-1152-4cfd-9ff7-25954c6fa64e" providerId="ADAL" clId="{E416C65C-B26D-4519-AFE6-6FB8B256D590}" dt="2025-02-23T08:34:48.498" v="9" actId="207"/>
          <ac:spMkLst>
            <pc:docMk/>
            <pc:sldMk cId="0" sldId="256"/>
            <ac:spMk id="24" creationId="{B4E0788A-449A-B744-271E-B32C253BADFD}"/>
          </ac:spMkLst>
        </pc:spChg>
        <pc:spChg chg="del">
          <ac:chgData name="Mari Carmen Berbel" userId="04d704ec-1152-4cfd-9ff7-25954c6fa64e" providerId="ADAL" clId="{E416C65C-B26D-4519-AFE6-6FB8B256D590}" dt="2025-02-23T08:32:52.595" v="2" actId="478"/>
          <ac:spMkLst>
            <pc:docMk/>
            <pc:sldMk cId="0" sldId="256"/>
            <ac:spMk id="26" creationId="{5891F450-08D0-2F53-ECF1-2F77D5AD0798}"/>
          </ac:spMkLst>
        </pc:spChg>
        <pc:spChg chg="add mod">
          <ac:chgData name="Mari Carmen Berbel" userId="04d704ec-1152-4cfd-9ff7-25954c6fa64e" providerId="ADAL" clId="{E416C65C-B26D-4519-AFE6-6FB8B256D590}" dt="2025-02-23T08:32:29.094" v="1"/>
          <ac:spMkLst>
            <pc:docMk/>
            <pc:sldMk cId="0" sldId="256"/>
            <ac:spMk id="30" creationId="{EB680204-08F7-C000-5E7E-215A9A8AE3BF}"/>
          </ac:spMkLst>
        </pc:spChg>
        <pc:spChg chg="add mod">
          <ac:chgData name="Mari Carmen Berbel" userId="04d704ec-1152-4cfd-9ff7-25954c6fa64e" providerId="ADAL" clId="{E416C65C-B26D-4519-AFE6-6FB8B256D590}" dt="2025-02-23T08:32:53.618" v="3"/>
          <ac:spMkLst>
            <pc:docMk/>
            <pc:sldMk cId="0" sldId="256"/>
            <ac:spMk id="31" creationId="{5DADB9AE-B191-4708-D227-B2D9A3182191}"/>
          </ac:spMkLst>
        </pc:spChg>
        <pc:spChg chg="add mod">
          <ac:chgData name="Mari Carmen Berbel" userId="04d704ec-1152-4cfd-9ff7-25954c6fa64e" providerId="ADAL" clId="{E416C65C-B26D-4519-AFE6-6FB8B256D590}" dt="2025-02-23T08:34:55.952" v="10" actId="207"/>
          <ac:spMkLst>
            <pc:docMk/>
            <pc:sldMk cId="0" sldId="256"/>
            <ac:spMk id="128" creationId="{0808EE91-7D7E-8300-589F-14786F262384}"/>
          </ac:spMkLst>
        </pc:spChg>
        <pc:spChg chg="del">
          <ac:chgData name="Mari Carmen Berbel" userId="04d704ec-1152-4cfd-9ff7-25954c6fa64e" providerId="ADAL" clId="{E416C65C-B26D-4519-AFE6-6FB8B256D590}" dt="2025-02-23T08:32:26.874" v="0" actId="478"/>
          <ac:spMkLst>
            <pc:docMk/>
            <pc:sldMk cId="0" sldId="256"/>
            <ac:spMk id="129" creationId="{00000000-0000-0000-0000-000000000000}"/>
          </ac:spMkLst>
        </pc:spChg>
        <pc:spChg chg="add mod">
          <ac:chgData name="Mari Carmen Berbel" userId="04d704ec-1152-4cfd-9ff7-25954c6fa64e" providerId="ADAL" clId="{E416C65C-B26D-4519-AFE6-6FB8B256D590}" dt="2025-02-23T08:32:53.618" v="3"/>
          <ac:spMkLst>
            <pc:docMk/>
            <pc:sldMk cId="0" sldId="256"/>
            <ac:spMk id="130" creationId="{B4A1E1CF-CA6B-2F71-7942-B8BE4CA539E0}"/>
          </ac:spMkLst>
        </pc:spChg>
        <pc:spChg chg="del">
          <ac:chgData name="Mari Carmen Berbel" userId="04d704ec-1152-4cfd-9ff7-25954c6fa64e" providerId="ADAL" clId="{E416C65C-B26D-4519-AFE6-6FB8B256D590}" dt="2025-02-23T08:32:26.874" v="0" actId="478"/>
          <ac:spMkLst>
            <pc:docMk/>
            <pc:sldMk cId="0" sldId="256"/>
            <ac:spMk id="131" creationId="{00000000-0000-0000-0000-000000000000}"/>
          </ac:spMkLst>
        </pc:spChg>
        <pc:spChg chg="add mod">
          <ac:chgData name="Mari Carmen Berbel" userId="04d704ec-1152-4cfd-9ff7-25954c6fa64e" providerId="ADAL" clId="{E416C65C-B26D-4519-AFE6-6FB8B256D590}" dt="2025-02-23T08:32:53.618" v="3"/>
          <ac:spMkLst>
            <pc:docMk/>
            <pc:sldMk cId="0" sldId="256"/>
            <ac:spMk id="132" creationId="{B7DE3D7B-CE00-1856-3CB3-338A50393AB3}"/>
          </ac:spMkLst>
        </pc:spChg>
        <pc:spChg chg="del">
          <ac:chgData name="Mari Carmen Berbel" userId="04d704ec-1152-4cfd-9ff7-25954c6fa64e" providerId="ADAL" clId="{E416C65C-B26D-4519-AFE6-6FB8B256D590}" dt="2025-02-23T08:32:26.874" v="0" actId="478"/>
          <ac:spMkLst>
            <pc:docMk/>
            <pc:sldMk cId="0" sldId="256"/>
            <ac:spMk id="134" creationId="{00000000-0000-0000-0000-000000000000}"/>
          </ac:spMkLst>
        </pc:spChg>
        <pc:spChg chg="del">
          <ac:chgData name="Mari Carmen Berbel" userId="04d704ec-1152-4cfd-9ff7-25954c6fa64e" providerId="ADAL" clId="{E416C65C-B26D-4519-AFE6-6FB8B256D590}" dt="2025-02-23T08:32:26.874" v="0" actId="478"/>
          <ac:spMkLst>
            <pc:docMk/>
            <pc:sldMk cId="0" sldId="256"/>
            <ac:spMk id="139" creationId="{00000000-0000-0000-0000-000000000000}"/>
          </ac:spMkLst>
        </pc:spChg>
        <pc:spChg chg="del">
          <ac:chgData name="Mari Carmen Berbel" userId="04d704ec-1152-4cfd-9ff7-25954c6fa64e" providerId="ADAL" clId="{E416C65C-B26D-4519-AFE6-6FB8B256D590}" dt="2025-02-23T08:32:52.595" v="2" actId="478"/>
          <ac:spMkLst>
            <pc:docMk/>
            <pc:sldMk cId="0" sldId="256"/>
            <ac:spMk id="146" creationId="{00000000-0000-0000-0000-000000000000}"/>
          </ac:spMkLst>
        </pc:spChg>
        <pc:grpChg chg="del">
          <ac:chgData name="Mari Carmen Berbel" userId="04d704ec-1152-4cfd-9ff7-25954c6fa64e" providerId="ADAL" clId="{E416C65C-B26D-4519-AFE6-6FB8B256D590}" dt="2025-02-23T08:32:52.595" v="2" actId="478"/>
          <ac:grpSpMkLst>
            <pc:docMk/>
            <pc:sldMk cId="0" sldId="256"/>
            <ac:grpSpMk id="25" creationId="{81908929-685E-81C0-5ED9-23354E1BE70C}"/>
          </ac:grpSpMkLst>
        </pc:grpChg>
      </pc:sldChg>
    </pc:docChg>
  </pc:docChgLst>
  <pc:docChgLst>
    <pc:chgData name="Mari Carmen Berbel" userId="04d704ec-1152-4cfd-9ff7-25954c6fa64e" providerId="ADAL" clId="{02E2AE7E-A617-4AFD-9F3F-A7158E41A2FC}"/>
    <pc:docChg chg="custSel modSld">
      <pc:chgData name="Mari Carmen Berbel" userId="04d704ec-1152-4cfd-9ff7-25954c6fa64e" providerId="ADAL" clId="{02E2AE7E-A617-4AFD-9F3F-A7158E41A2FC}" dt="2025-02-22T12:04:56.191" v="3" actId="14100"/>
      <pc:docMkLst>
        <pc:docMk/>
      </pc:docMkLst>
      <pc:sldChg chg="addSp delSp modSp mod">
        <pc:chgData name="Mari Carmen Berbel" userId="04d704ec-1152-4cfd-9ff7-25954c6fa64e" providerId="ADAL" clId="{02E2AE7E-A617-4AFD-9F3F-A7158E41A2FC}" dt="2025-02-22T12:04:56.191" v="3" actId="14100"/>
        <pc:sldMkLst>
          <pc:docMk/>
          <pc:sldMk cId="0" sldId="256"/>
        </pc:sldMkLst>
        <pc:picChg chg="add mod">
          <ac:chgData name="Mari Carmen Berbel" userId="04d704ec-1152-4cfd-9ff7-25954c6fa64e" providerId="ADAL" clId="{02E2AE7E-A617-4AFD-9F3F-A7158E41A2FC}" dt="2025-02-22T12:04:56.191" v="3" actId="14100"/>
          <ac:picMkLst>
            <pc:docMk/>
            <pc:sldMk cId="0" sldId="256"/>
            <ac:picMk id="3" creationId="{0E7C4071-C4F0-545B-75C0-4662D65C5374}"/>
          </ac:picMkLst>
        </pc:picChg>
        <pc:picChg chg="del">
          <ac:chgData name="Mari Carmen Berbel" userId="04d704ec-1152-4cfd-9ff7-25954c6fa64e" providerId="ADAL" clId="{02E2AE7E-A617-4AFD-9F3F-A7158E41A2FC}" dt="2025-02-22T12:04:02.150" v="0" actId="478"/>
          <ac:picMkLst>
            <pc:docMk/>
            <pc:sldMk cId="0" sldId="256"/>
            <ac:picMk id="5" creationId="{A336FAE3-77B9-B747-CF5E-3056165E6051}"/>
          </ac:picMkLst>
        </pc:picChg>
      </pc:sldChg>
    </pc:docChg>
  </pc:docChgLst>
  <pc:docChgLst>
    <pc:chgData name="Mari Carmen" userId="0d5d00c6-dc3a-436b-a53e-c8dbb715780a" providerId="ADAL" clId="{DB44F1C8-E971-400F-B846-B813C8AC3095}"/>
    <pc:docChg chg="undo custSel modSld">
      <pc:chgData name="Mari Carmen" userId="0d5d00c6-dc3a-436b-a53e-c8dbb715780a" providerId="ADAL" clId="{DB44F1C8-E971-400F-B846-B813C8AC3095}" dt="2023-12-05T11:41:57.065" v="95"/>
      <pc:docMkLst>
        <pc:docMk/>
      </pc:docMkLst>
      <pc:sldChg chg="addSp delSp modSp mod">
        <pc:chgData name="Mari Carmen" userId="0d5d00c6-dc3a-436b-a53e-c8dbb715780a" providerId="ADAL" clId="{DB44F1C8-E971-400F-B846-B813C8AC3095}" dt="2023-12-05T11:41:57.065" v="95"/>
        <pc:sldMkLst>
          <pc:docMk/>
          <pc:sldMk cId="0" sldId="25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217738" y="685800"/>
            <a:ext cx="24225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5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5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5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5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5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5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5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5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5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25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23" name="Google Shape;12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p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Arial"/>
              <a:buNone/>
            </a:pPr>
            <a:fld id="{00000000-1234-1234-1234-123412341234}" type="slidenum">
              <a:rPr lang="en-US" sz="85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1512608" y="1714289"/>
            <a:ext cx="27215074" cy="713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1512608" y="9986916"/>
            <a:ext cx="27215074" cy="28249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26659" marR="0" lvl="0" indent="-1102203" algn="l" rtl="0">
              <a:spcBef>
                <a:spcPts val="2800"/>
              </a:spcBef>
              <a:spcAft>
                <a:spcPts val="0"/>
              </a:spcAft>
              <a:buClr>
                <a:schemeClr val="dk1"/>
              </a:buClr>
              <a:buSzPts val="15000"/>
              <a:buFont typeface="Arial"/>
              <a:buChar char="•"/>
              <a:defRPr sz="139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53318" marR="0" lvl="1" indent="-1001464" algn="l" rtl="0">
              <a:spcBef>
                <a:spcPts val="2482"/>
              </a:spcBef>
              <a:spcAft>
                <a:spcPts val="0"/>
              </a:spcAft>
              <a:buClr>
                <a:schemeClr val="dk1"/>
              </a:buClr>
              <a:buSzPts val="13300"/>
              <a:buFont typeface="Arial"/>
              <a:buChar char="–"/>
              <a:defRPr sz="1241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79977" marR="0" lvl="2" indent="-877021" algn="l" rtl="0">
              <a:spcBef>
                <a:spcPts val="2090"/>
              </a:spcBef>
              <a:spcAft>
                <a:spcPts val="0"/>
              </a:spcAft>
              <a:buClr>
                <a:schemeClr val="dk1"/>
              </a:buClr>
              <a:buSzPts val="11200"/>
              <a:buFont typeface="Arial"/>
              <a:buChar char="•"/>
              <a:defRPr sz="1045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06636" marR="0" lvl="3" indent="-776282" algn="l" rtl="0">
              <a:spcBef>
                <a:spcPts val="1773"/>
              </a:spcBef>
              <a:spcAft>
                <a:spcPts val="0"/>
              </a:spcAft>
              <a:buClr>
                <a:schemeClr val="dk1"/>
              </a:buClr>
              <a:buSzPts val="9500"/>
              <a:buFont typeface="Arial"/>
              <a:buChar char="–"/>
              <a:defRPr sz="8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33295" marR="0" lvl="4" indent="-776282" algn="l" rtl="0">
              <a:spcBef>
                <a:spcPts val="1773"/>
              </a:spcBef>
              <a:spcAft>
                <a:spcPts val="0"/>
              </a:spcAft>
              <a:buClr>
                <a:schemeClr val="dk1"/>
              </a:buClr>
              <a:buSzPts val="9500"/>
              <a:buFont typeface="Arial"/>
              <a:buChar char="»"/>
              <a:defRPr sz="8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59954" marR="0" lvl="5" indent="-776282" algn="l" rtl="0">
              <a:spcBef>
                <a:spcPts val="1773"/>
              </a:spcBef>
              <a:spcAft>
                <a:spcPts val="0"/>
              </a:spcAft>
              <a:buClr>
                <a:schemeClr val="dk1"/>
              </a:buClr>
              <a:buSzPts val="9500"/>
              <a:buFont typeface="Arial"/>
              <a:buChar char="»"/>
              <a:defRPr sz="8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86613" marR="0" lvl="6" indent="-776282" algn="l" rtl="0">
              <a:spcBef>
                <a:spcPts val="1773"/>
              </a:spcBef>
              <a:spcAft>
                <a:spcPts val="0"/>
              </a:spcAft>
              <a:buClr>
                <a:schemeClr val="dk1"/>
              </a:buClr>
              <a:buSzPts val="9500"/>
              <a:buFont typeface="Arial"/>
              <a:buChar char="»"/>
              <a:defRPr sz="8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13272" marR="0" lvl="7" indent="-776282" algn="l" rtl="0">
              <a:spcBef>
                <a:spcPts val="1773"/>
              </a:spcBef>
              <a:spcAft>
                <a:spcPts val="0"/>
              </a:spcAft>
              <a:buClr>
                <a:schemeClr val="dk1"/>
              </a:buClr>
              <a:buSzPts val="9500"/>
              <a:buFont typeface="Arial"/>
              <a:buChar char="»"/>
              <a:defRPr sz="8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39931" marR="0" lvl="8" indent="-776282" algn="l" rtl="0">
              <a:spcBef>
                <a:spcPts val="1773"/>
              </a:spcBef>
              <a:spcAft>
                <a:spcPts val="0"/>
              </a:spcAft>
              <a:buClr>
                <a:schemeClr val="dk1"/>
              </a:buClr>
              <a:buSzPts val="9500"/>
              <a:buFont typeface="Arial"/>
              <a:buChar char="»"/>
              <a:defRPr sz="8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>
            <a:spLocks noGrp="1"/>
          </p:cNvSpPr>
          <p:nvPr>
            <p:ph type="ctrTitle"/>
          </p:nvPr>
        </p:nvSpPr>
        <p:spPr>
          <a:xfrm>
            <a:off x="2268170" y="13297540"/>
            <a:ext cx="25703949" cy="9173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subTitle" idx="1"/>
          </p:nvPr>
        </p:nvSpPr>
        <p:spPr>
          <a:xfrm>
            <a:off x="4536340" y="24254836"/>
            <a:ext cx="21167609" cy="109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2800"/>
              </a:spcBef>
              <a:spcAft>
                <a:spcPts val="0"/>
              </a:spcAft>
              <a:buClr>
                <a:schemeClr val="dk1"/>
              </a:buClr>
              <a:buSzPts val="15000"/>
              <a:buFont typeface="Arial"/>
              <a:buNone/>
              <a:defRPr sz="139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2482"/>
              </a:spcBef>
              <a:spcAft>
                <a:spcPts val="0"/>
              </a:spcAft>
              <a:buClr>
                <a:schemeClr val="dk1"/>
              </a:buClr>
              <a:buSzPts val="13300"/>
              <a:buFont typeface="Arial"/>
              <a:buNone/>
              <a:defRPr sz="1241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2090"/>
              </a:spcBef>
              <a:spcAft>
                <a:spcPts val="0"/>
              </a:spcAft>
              <a:buClr>
                <a:schemeClr val="dk1"/>
              </a:buClr>
              <a:buSzPts val="11200"/>
              <a:buFont typeface="Arial"/>
              <a:buNone/>
              <a:defRPr sz="1045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1773"/>
              </a:spcBef>
              <a:spcAft>
                <a:spcPts val="0"/>
              </a:spcAft>
              <a:buClr>
                <a:schemeClr val="dk1"/>
              </a:buClr>
              <a:buSzPts val="9500"/>
              <a:buFont typeface="Arial"/>
              <a:buNone/>
              <a:defRPr sz="8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1773"/>
              </a:spcBef>
              <a:spcAft>
                <a:spcPts val="0"/>
              </a:spcAft>
              <a:buClr>
                <a:schemeClr val="dk1"/>
              </a:buClr>
              <a:buSzPts val="9500"/>
              <a:buFont typeface="Arial"/>
              <a:buNone/>
              <a:defRPr sz="8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1773"/>
              </a:spcBef>
              <a:spcAft>
                <a:spcPts val="0"/>
              </a:spcAft>
              <a:buClr>
                <a:schemeClr val="dk1"/>
              </a:buClr>
              <a:buSzPts val="9500"/>
              <a:buFont typeface="Arial"/>
              <a:buNone/>
              <a:defRPr sz="8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1773"/>
              </a:spcBef>
              <a:spcAft>
                <a:spcPts val="0"/>
              </a:spcAft>
              <a:buClr>
                <a:schemeClr val="dk1"/>
              </a:buClr>
              <a:buSzPts val="9500"/>
              <a:buFont typeface="Arial"/>
              <a:buNone/>
              <a:defRPr sz="8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1773"/>
              </a:spcBef>
              <a:spcAft>
                <a:spcPts val="0"/>
              </a:spcAft>
              <a:buClr>
                <a:schemeClr val="dk1"/>
              </a:buClr>
              <a:buSzPts val="9500"/>
              <a:buFont typeface="Arial"/>
              <a:buNone/>
              <a:defRPr sz="8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1773"/>
              </a:spcBef>
              <a:spcAft>
                <a:spcPts val="0"/>
              </a:spcAft>
              <a:buClr>
                <a:schemeClr val="dk1"/>
              </a:buClr>
              <a:buSzPts val="9500"/>
              <a:buFont typeface="Arial"/>
              <a:buNone/>
              <a:defRPr sz="8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>
            <a:spLocks noGrp="1"/>
          </p:cNvSpPr>
          <p:nvPr>
            <p:ph type="title"/>
          </p:nvPr>
        </p:nvSpPr>
        <p:spPr>
          <a:xfrm rot="5400000">
            <a:off x="-25295416" y="113790933"/>
            <a:ext cx="230090043" cy="24108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body" idx="1"/>
          </p:nvPr>
        </p:nvSpPr>
        <p:spPr>
          <a:xfrm rot="5400000">
            <a:off x="-73769125" y="89929456"/>
            <a:ext cx="230090043" cy="71831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t" anchorCtr="0">
            <a:noAutofit/>
          </a:bodyPr>
          <a:lstStyle>
            <a:lvl1pPr marL="426659" lvl="0" indent="-319994" algn="l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853318" lvl="1" indent="-319994" algn="l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279977" lvl="2" indent="-319994" algn="l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706636" lvl="3" indent="-319994" algn="l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133295" lvl="4" indent="-319994" algn="l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559954" lvl="5" indent="-319994" algn="l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986613" lvl="6" indent="-319994" algn="l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413272" lvl="7" indent="-319994" algn="l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839931" lvl="8" indent="-319994" algn="l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dt" idx="10"/>
          </p:nvPr>
        </p:nvSpPr>
        <p:spPr>
          <a:xfrm>
            <a:off x="1512607" y="39672432"/>
            <a:ext cx="7054882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319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ftr" idx="11"/>
          </p:nvPr>
        </p:nvSpPr>
        <p:spPr>
          <a:xfrm>
            <a:off x="10331951" y="39672432"/>
            <a:ext cx="9576387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21672799" y="39672432"/>
            <a:ext cx="7054882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1512607" y="1714289"/>
            <a:ext cx="27215074" cy="713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 rot="5400000">
            <a:off x="995343" y="10504181"/>
            <a:ext cx="28249603" cy="27215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t" anchorCtr="0">
            <a:noAutofit/>
          </a:bodyPr>
          <a:lstStyle>
            <a:lvl1pPr marL="426659" lvl="0" indent="-319994" algn="l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853318" lvl="1" indent="-319994" algn="l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279977" lvl="2" indent="-319994" algn="l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706636" lvl="3" indent="-319994" algn="l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133295" lvl="4" indent="-319994" algn="l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559954" lvl="5" indent="-319994" algn="l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986613" lvl="6" indent="-319994" algn="l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413272" lvl="7" indent="-319994" algn="l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839931" lvl="8" indent="-319994" algn="l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dt" idx="10"/>
          </p:nvPr>
        </p:nvSpPr>
        <p:spPr>
          <a:xfrm>
            <a:off x="1512607" y="39672432"/>
            <a:ext cx="7054882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319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ftr" idx="11"/>
          </p:nvPr>
        </p:nvSpPr>
        <p:spPr>
          <a:xfrm>
            <a:off x="10331951" y="39672432"/>
            <a:ext cx="9576387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21672799" y="39672432"/>
            <a:ext cx="7054882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5927308" y="29962635"/>
            <a:ext cx="18144173" cy="3537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865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>
            <a:spLocks noGrp="1"/>
          </p:cNvSpPr>
          <p:nvPr>
            <p:ph type="pic" idx="2"/>
          </p:nvPr>
        </p:nvSpPr>
        <p:spPr>
          <a:xfrm>
            <a:off x="5927308" y="3824595"/>
            <a:ext cx="18144173" cy="25682258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16"/>
          <p:cNvSpPr txBox="1">
            <a:spLocks noGrp="1"/>
          </p:cNvSpPr>
          <p:nvPr>
            <p:ph type="body" idx="1"/>
          </p:nvPr>
        </p:nvSpPr>
        <p:spPr>
          <a:xfrm>
            <a:off x="5927308" y="33499893"/>
            <a:ext cx="18144173" cy="502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t" anchorCtr="0">
            <a:noAutofit/>
          </a:bodyPr>
          <a:lstStyle>
            <a:lvl1pPr marL="426659" lvl="0" indent="-213330" algn="l">
              <a:spcBef>
                <a:spcPts val="1232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  <a:defRPr sz="6159"/>
            </a:lvl1pPr>
            <a:lvl2pPr marL="853318" lvl="1" indent="-213330" algn="l">
              <a:spcBef>
                <a:spcPts val="1064"/>
              </a:spcBef>
              <a:spcAft>
                <a:spcPts val="0"/>
              </a:spcAft>
              <a:buClr>
                <a:schemeClr val="dk1"/>
              </a:buClr>
              <a:buSzPts val="5700"/>
              <a:buNone/>
              <a:defRPr sz="5319"/>
            </a:lvl2pPr>
            <a:lvl3pPr marL="1279977" lvl="2" indent="-213330" algn="l">
              <a:spcBef>
                <a:spcPts val="877"/>
              </a:spcBef>
              <a:spcAft>
                <a:spcPts val="0"/>
              </a:spcAft>
              <a:buClr>
                <a:schemeClr val="dk1"/>
              </a:buClr>
              <a:buSzPts val="4700"/>
              <a:buNone/>
              <a:defRPr sz="4386"/>
            </a:lvl3pPr>
            <a:lvl4pPr marL="1706636" lvl="3" indent="-213330" algn="l">
              <a:spcBef>
                <a:spcPts val="803"/>
              </a:spcBef>
              <a:spcAft>
                <a:spcPts val="0"/>
              </a:spcAft>
              <a:buClr>
                <a:schemeClr val="dk1"/>
              </a:buClr>
              <a:buSzPts val="4300"/>
              <a:buNone/>
              <a:defRPr sz="4013"/>
            </a:lvl4pPr>
            <a:lvl5pPr marL="2133295" lvl="4" indent="-213330" algn="l">
              <a:spcBef>
                <a:spcPts val="803"/>
              </a:spcBef>
              <a:spcAft>
                <a:spcPts val="0"/>
              </a:spcAft>
              <a:buClr>
                <a:schemeClr val="dk1"/>
              </a:buClr>
              <a:buSzPts val="4300"/>
              <a:buNone/>
              <a:defRPr sz="4013"/>
            </a:lvl5pPr>
            <a:lvl6pPr marL="2559954" lvl="5" indent="-213330" algn="l">
              <a:spcBef>
                <a:spcPts val="803"/>
              </a:spcBef>
              <a:spcAft>
                <a:spcPts val="0"/>
              </a:spcAft>
              <a:buClr>
                <a:schemeClr val="dk1"/>
              </a:buClr>
              <a:buSzPts val="4300"/>
              <a:buNone/>
              <a:defRPr sz="4013"/>
            </a:lvl6pPr>
            <a:lvl7pPr marL="2986613" lvl="6" indent="-213330" algn="l">
              <a:spcBef>
                <a:spcPts val="803"/>
              </a:spcBef>
              <a:spcAft>
                <a:spcPts val="0"/>
              </a:spcAft>
              <a:buClr>
                <a:schemeClr val="dk1"/>
              </a:buClr>
              <a:buSzPts val="4300"/>
              <a:buNone/>
              <a:defRPr sz="4013"/>
            </a:lvl7pPr>
            <a:lvl8pPr marL="3413272" lvl="7" indent="-213330" algn="l">
              <a:spcBef>
                <a:spcPts val="803"/>
              </a:spcBef>
              <a:spcAft>
                <a:spcPts val="0"/>
              </a:spcAft>
              <a:buClr>
                <a:schemeClr val="dk1"/>
              </a:buClr>
              <a:buSzPts val="4300"/>
              <a:buNone/>
              <a:defRPr sz="4013"/>
            </a:lvl8pPr>
            <a:lvl9pPr marL="3839931" lvl="8" indent="-213330" algn="l">
              <a:spcBef>
                <a:spcPts val="803"/>
              </a:spcBef>
              <a:spcAft>
                <a:spcPts val="0"/>
              </a:spcAft>
              <a:buClr>
                <a:schemeClr val="dk1"/>
              </a:buClr>
              <a:buSzPts val="4300"/>
              <a:buNone/>
              <a:defRPr sz="4013"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dt" idx="10"/>
          </p:nvPr>
        </p:nvSpPr>
        <p:spPr>
          <a:xfrm>
            <a:off x="1512607" y="39672432"/>
            <a:ext cx="7054882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319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ftr" idx="11"/>
          </p:nvPr>
        </p:nvSpPr>
        <p:spPr>
          <a:xfrm>
            <a:off x="10331951" y="39672432"/>
            <a:ext cx="9576387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sldNum" idx="12"/>
          </p:nvPr>
        </p:nvSpPr>
        <p:spPr>
          <a:xfrm>
            <a:off x="21672799" y="39672432"/>
            <a:ext cx="7054882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>
            <a:spLocks noGrp="1"/>
          </p:cNvSpPr>
          <p:nvPr>
            <p:ph type="title"/>
          </p:nvPr>
        </p:nvSpPr>
        <p:spPr>
          <a:xfrm>
            <a:off x="1512016" y="1704224"/>
            <a:ext cx="9948846" cy="725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865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body" idx="1"/>
          </p:nvPr>
        </p:nvSpPr>
        <p:spPr>
          <a:xfrm>
            <a:off x="11823112" y="1704227"/>
            <a:ext cx="16905161" cy="36531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t" anchorCtr="0">
            <a:noAutofit/>
          </a:bodyPr>
          <a:lstStyle>
            <a:lvl1pPr marL="426659" lvl="0" indent="-1108128" algn="l">
              <a:spcBef>
                <a:spcPts val="2818"/>
              </a:spcBef>
              <a:spcAft>
                <a:spcPts val="0"/>
              </a:spcAft>
              <a:buClr>
                <a:schemeClr val="dk1"/>
              </a:buClr>
              <a:buSzPts val="15100"/>
              <a:buChar char="•"/>
              <a:defRPr sz="14091"/>
            </a:lvl1pPr>
            <a:lvl2pPr marL="853318" lvl="1" indent="-995538" algn="l">
              <a:spcBef>
                <a:spcPts val="2464"/>
              </a:spcBef>
              <a:spcAft>
                <a:spcPts val="0"/>
              </a:spcAft>
              <a:buClr>
                <a:schemeClr val="dk1"/>
              </a:buClr>
              <a:buSzPts val="13200"/>
              <a:buChar char="–"/>
              <a:defRPr sz="12318"/>
            </a:lvl2pPr>
            <a:lvl3pPr marL="1279977" lvl="2" indent="-882947" algn="l">
              <a:spcBef>
                <a:spcPts val="2109"/>
              </a:spcBef>
              <a:spcAft>
                <a:spcPts val="0"/>
              </a:spcAft>
              <a:buClr>
                <a:schemeClr val="dk1"/>
              </a:buClr>
              <a:buSzPts val="11300"/>
              <a:buChar char="•"/>
              <a:defRPr sz="10545"/>
            </a:lvl3pPr>
            <a:lvl4pPr marL="1706636" lvl="3" indent="-776282" algn="l">
              <a:spcBef>
                <a:spcPts val="1773"/>
              </a:spcBef>
              <a:spcAft>
                <a:spcPts val="0"/>
              </a:spcAft>
              <a:buClr>
                <a:schemeClr val="dk1"/>
              </a:buClr>
              <a:buSzPts val="9500"/>
              <a:buChar char="–"/>
              <a:defRPr sz="8865"/>
            </a:lvl4pPr>
            <a:lvl5pPr marL="2133295" lvl="4" indent="-776282" algn="l">
              <a:spcBef>
                <a:spcPts val="1773"/>
              </a:spcBef>
              <a:spcAft>
                <a:spcPts val="0"/>
              </a:spcAft>
              <a:buClr>
                <a:schemeClr val="dk1"/>
              </a:buClr>
              <a:buSzPts val="9500"/>
              <a:buChar char="»"/>
              <a:defRPr sz="8865"/>
            </a:lvl5pPr>
            <a:lvl6pPr marL="2559954" lvl="5" indent="-776282" algn="l">
              <a:spcBef>
                <a:spcPts val="1773"/>
              </a:spcBef>
              <a:spcAft>
                <a:spcPts val="0"/>
              </a:spcAft>
              <a:buClr>
                <a:schemeClr val="dk1"/>
              </a:buClr>
              <a:buSzPts val="9500"/>
              <a:buChar char="•"/>
              <a:defRPr sz="8865"/>
            </a:lvl6pPr>
            <a:lvl7pPr marL="2986613" lvl="6" indent="-776282" algn="l">
              <a:spcBef>
                <a:spcPts val="1773"/>
              </a:spcBef>
              <a:spcAft>
                <a:spcPts val="0"/>
              </a:spcAft>
              <a:buClr>
                <a:schemeClr val="dk1"/>
              </a:buClr>
              <a:buSzPts val="9500"/>
              <a:buChar char="•"/>
              <a:defRPr sz="8865"/>
            </a:lvl7pPr>
            <a:lvl8pPr marL="3413272" lvl="7" indent="-776282" algn="l">
              <a:spcBef>
                <a:spcPts val="1773"/>
              </a:spcBef>
              <a:spcAft>
                <a:spcPts val="0"/>
              </a:spcAft>
              <a:buClr>
                <a:schemeClr val="dk1"/>
              </a:buClr>
              <a:buSzPts val="9500"/>
              <a:buChar char="•"/>
              <a:defRPr sz="8865"/>
            </a:lvl8pPr>
            <a:lvl9pPr marL="3839931" lvl="8" indent="-776282" algn="l">
              <a:spcBef>
                <a:spcPts val="1773"/>
              </a:spcBef>
              <a:spcAft>
                <a:spcPts val="0"/>
              </a:spcAft>
              <a:buClr>
                <a:schemeClr val="dk1"/>
              </a:buClr>
              <a:buSzPts val="9500"/>
              <a:buChar char="•"/>
              <a:defRPr sz="8865"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2"/>
          </p:nvPr>
        </p:nvSpPr>
        <p:spPr>
          <a:xfrm>
            <a:off x="1512016" y="8957087"/>
            <a:ext cx="9948846" cy="29278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t" anchorCtr="0">
            <a:noAutofit/>
          </a:bodyPr>
          <a:lstStyle>
            <a:lvl1pPr marL="426659" lvl="0" indent="-213330" algn="l">
              <a:spcBef>
                <a:spcPts val="1232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  <a:defRPr sz="6159"/>
            </a:lvl1pPr>
            <a:lvl2pPr marL="853318" lvl="1" indent="-213330" algn="l">
              <a:spcBef>
                <a:spcPts val="1064"/>
              </a:spcBef>
              <a:spcAft>
                <a:spcPts val="0"/>
              </a:spcAft>
              <a:buClr>
                <a:schemeClr val="dk1"/>
              </a:buClr>
              <a:buSzPts val="5700"/>
              <a:buNone/>
              <a:defRPr sz="5319"/>
            </a:lvl2pPr>
            <a:lvl3pPr marL="1279977" lvl="2" indent="-213330" algn="l">
              <a:spcBef>
                <a:spcPts val="877"/>
              </a:spcBef>
              <a:spcAft>
                <a:spcPts val="0"/>
              </a:spcAft>
              <a:buClr>
                <a:schemeClr val="dk1"/>
              </a:buClr>
              <a:buSzPts val="4700"/>
              <a:buNone/>
              <a:defRPr sz="4386"/>
            </a:lvl3pPr>
            <a:lvl4pPr marL="1706636" lvl="3" indent="-213330" algn="l">
              <a:spcBef>
                <a:spcPts val="803"/>
              </a:spcBef>
              <a:spcAft>
                <a:spcPts val="0"/>
              </a:spcAft>
              <a:buClr>
                <a:schemeClr val="dk1"/>
              </a:buClr>
              <a:buSzPts val="4300"/>
              <a:buNone/>
              <a:defRPr sz="4013"/>
            </a:lvl4pPr>
            <a:lvl5pPr marL="2133295" lvl="4" indent="-213330" algn="l">
              <a:spcBef>
                <a:spcPts val="803"/>
              </a:spcBef>
              <a:spcAft>
                <a:spcPts val="0"/>
              </a:spcAft>
              <a:buClr>
                <a:schemeClr val="dk1"/>
              </a:buClr>
              <a:buSzPts val="4300"/>
              <a:buNone/>
              <a:defRPr sz="4013"/>
            </a:lvl5pPr>
            <a:lvl6pPr marL="2559954" lvl="5" indent="-213330" algn="l">
              <a:spcBef>
                <a:spcPts val="803"/>
              </a:spcBef>
              <a:spcAft>
                <a:spcPts val="0"/>
              </a:spcAft>
              <a:buClr>
                <a:schemeClr val="dk1"/>
              </a:buClr>
              <a:buSzPts val="4300"/>
              <a:buNone/>
              <a:defRPr sz="4013"/>
            </a:lvl6pPr>
            <a:lvl7pPr marL="2986613" lvl="6" indent="-213330" algn="l">
              <a:spcBef>
                <a:spcPts val="803"/>
              </a:spcBef>
              <a:spcAft>
                <a:spcPts val="0"/>
              </a:spcAft>
              <a:buClr>
                <a:schemeClr val="dk1"/>
              </a:buClr>
              <a:buSzPts val="4300"/>
              <a:buNone/>
              <a:defRPr sz="4013"/>
            </a:lvl7pPr>
            <a:lvl8pPr marL="3413272" lvl="7" indent="-213330" algn="l">
              <a:spcBef>
                <a:spcPts val="803"/>
              </a:spcBef>
              <a:spcAft>
                <a:spcPts val="0"/>
              </a:spcAft>
              <a:buClr>
                <a:schemeClr val="dk1"/>
              </a:buClr>
              <a:buSzPts val="4300"/>
              <a:buNone/>
              <a:defRPr sz="4013"/>
            </a:lvl8pPr>
            <a:lvl9pPr marL="3839931" lvl="8" indent="-213330" algn="l">
              <a:spcBef>
                <a:spcPts val="803"/>
              </a:spcBef>
              <a:spcAft>
                <a:spcPts val="0"/>
              </a:spcAft>
              <a:buClr>
                <a:schemeClr val="dk1"/>
              </a:buClr>
              <a:buSzPts val="4300"/>
              <a:buNone/>
              <a:defRPr sz="4013"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1512607" y="39672432"/>
            <a:ext cx="7054882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319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10331951" y="39672432"/>
            <a:ext cx="9576387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21672799" y="39672432"/>
            <a:ext cx="7054882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dt" idx="10"/>
          </p:nvPr>
        </p:nvSpPr>
        <p:spPr>
          <a:xfrm>
            <a:off x="1512607" y="39672432"/>
            <a:ext cx="7054882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319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ftr" idx="11"/>
          </p:nvPr>
        </p:nvSpPr>
        <p:spPr>
          <a:xfrm>
            <a:off x="10331951" y="39672432"/>
            <a:ext cx="9576387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sldNum" idx="12"/>
          </p:nvPr>
        </p:nvSpPr>
        <p:spPr>
          <a:xfrm>
            <a:off x="21672799" y="39672432"/>
            <a:ext cx="7054882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9"/>
          <p:cNvSpPr txBox="1">
            <a:spLocks noGrp="1"/>
          </p:cNvSpPr>
          <p:nvPr>
            <p:ph type="title"/>
          </p:nvPr>
        </p:nvSpPr>
        <p:spPr>
          <a:xfrm>
            <a:off x="1512607" y="1714289"/>
            <a:ext cx="27215074" cy="713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dt" idx="10"/>
          </p:nvPr>
        </p:nvSpPr>
        <p:spPr>
          <a:xfrm>
            <a:off x="1512607" y="39672432"/>
            <a:ext cx="7054882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319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ftr" idx="11"/>
          </p:nvPr>
        </p:nvSpPr>
        <p:spPr>
          <a:xfrm>
            <a:off x="10331951" y="39672432"/>
            <a:ext cx="9576387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sldNum" idx="12"/>
          </p:nvPr>
        </p:nvSpPr>
        <p:spPr>
          <a:xfrm>
            <a:off x="21672799" y="39672432"/>
            <a:ext cx="7054882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>
            <a:spLocks noGrp="1"/>
          </p:cNvSpPr>
          <p:nvPr>
            <p:ph type="title"/>
          </p:nvPr>
        </p:nvSpPr>
        <p:spPr>
          <a:xfrm>
            <a:off x="1512015" y="1714135"/>
            <a:ext cx="27216259" cy="713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body" idx="1"/>
          </p:nvPr>
        </p:nvSpPr>
        <p:spPr>
          <a:xfrm>
            <a:off x="1512015" y="9581309"/>
            <a:ext cx="13361379" cy="3993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b" anchorCtr="0">
            <a:noAutofit/>
          </a:bodyPr>
          <a:lstStyle>
            <a:lvl1pPr marL="426659" lvl="0" indent="-213330" algn="l">
              <a:spcBef>
                <a:spcPts val="2109"/>
              </a:spcBef>
              <a:spcAft>
                <a:spcPts val="0"/>
              </a:spcAft>
              <a:buClr>
                <a:schemeClr val="dk1"/>
              </a:buClr>
              <a:buSzPts val="11300"/>
              <a:buNone/>
              <a:defRPr sz="10545" b="1"/>
            </a:lvl1pPr>
            <a:lvl2pPr marL="853318" lvl="1" indent="-213330" algn="l">
              <a:spcBef>
                <a:spcPts val="1773"/>
              </a:spcBef>
              <a:spcAft>
                <a:spcPts val="0"/>
              </a:spcAft>
              <a:buClr>
                <a:schemeClr val="dk1"/>
              </a:buClr>
              <a:buSzPts val="9500"/>
              <a:buNone/>
              <a:defRPr sz="8865" b="1"/>
            </a:lvl2pPr>
            <a:lvl3pPr marL="1279977" lvl="2" indent="-213330" algn="l">
              <a:spcBef>
                <a:spcPts val="1586"/>
              </a:spcBef>
              <a:spcAft>
                <a:spcPts val="0"/>
              </a:spcAft>
              <a:buClr>
                <a:schemeClr val="dk1"/>
              </a:buClr>
              <a:buSzPts val="8500"/>
              <a:buNone/>
              <a:defRPr sz="7932" b="1"/>
            </a:lvl3pPr>
            <a:lvl4pPr marL="1706636" lvl="3" indent="-213330" algn="l"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7600"/>
              <a:buNone/>
              <a:defRPr sz="7092" b="1"/>
            </a:lvl4pPr>
            <a:lvl5pPr marL="2133295" lvl="4" indent="-213330" algn="l"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7600"/>
              <a:buNone/>
              <a:defRPr sz="7092" b="1"/>
            </a:lvl5pPr>
            <a:lvl6pPr marL="2559954" lvl="5" indent="-213330" algn="l"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7600"/>
              <a:buNone/>
              <a:defRPr sz="7092" b="1"/>
            </a:lvl6pPr>
            <a:lvl7pPr marL="2986613" lvl="6" indent="-213330" algn="l"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7600"/>
              <a:buNone/>
              <a:defRPr sz="7092" b="1"/>
            </a:lvl7pPr>
            <a:lvl8pPr marL="3413272" lvl="7" indent="-213330" algn="l"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7600"/>
              <a:buNone/>
              <a:defRPr sz="7092" b="1"/>
            </a:lvl8pPr>
            <a:lvl9pPr marL="3839931" lvl="8" indent="-213330" algn="l"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7600"/>
              <a:buNone/>
              <a:defRPr sz="7092" b="1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body" idx="2"/>
          </p:nvPr>
        </p:nvSpPr>
        <p:spPr>
          <a:xfrm>
            <a:off x="1512015" y="13574342"/>
            <a:ext cx="13361379" cy="24661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t" anchorCtr="0">
            <a:noAutofit/>
          </a:bodyPr>
          <a:lstStyle>
            <a:lvl1pPr marL="426659" lvl="0" indent="-882947" algn="l">
              <a:spcBef>
                <a:spcPts val="2109"/>
              </a:spcBef>
              <a:spcAft>
                <a:spcPts val="0"/>
              </a:spcAft>
              <a:buClr>
                <a:schemeClr val="dk1"/>
              </a:buClr>
              <a:buSzPts val="11300"/>
              <a:buChar char="•"/>
              <a:defRPr sz="10545"/>
            </a:lvl1pPr>
            <a:lvl2pPr marL="853318" lvl="1" indent="-776282" algn="l">
              <a:spcBef>
                <a:spcPts val="1773"/>
              </a:spcBef>
              <a:spcAft>
                <a:spcPts val="0"/>
              </a:spcAft>
              <a:buClr>
                <a:schemeClr val="dk1"/>
              </a:buClr>
              <a:buSzPts val="9500"/>
              <a:buChar char="–"/>
              <a:defRPr sz="8865"/>
            </a:lvl2pPr>
            <a:lvl3pPr marL="1279977" lvl="2" indent="-717024" algn="l">
              <a:spcBef>
                <a:spcPts val="1586"/>
              </a:spcBef>
              <a:spcAft>
                <a:spcPts val="0"/>
              </a:spcAft>
              <a:buClr>
                <a:schemeClr val="dk1"/>
              </a:buClr>
              <a:buSzPts val="8500"/>
              <a:buChar char="•"/>
              <a:defRPr sz="7932"/>
            </a:lvl3pPr>
            <a:lvl4pPr marL="1706636" lvl="3" indent="-663692" algn="l"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7600"/>
              <a:buChar char="–"/>
              <a:defRPr sz="7092"/>
            </a:lvl4pPr>
            <a:lvl5pPr marL="2133295" lvl="4" indent="-663692" algn="l"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7600"/>
              <a:buChar char="»"/>
              <a:defRPr sz="7092"/>
            </a:lvl5pPr>
            <a:lvl6pPr marL="2559954" lvl="5" indent="-663692" algn="l"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7600"/>
              <a:buChar char="•"/>
              <a:defRPr sz="7092"/>
            </a:lvl6pPr>
            <a:lvl7pPr marL="2986613" lvl="6" indent="-663692" algn="l"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7600"/>
              <a:buChar char="•"/>
              <a:defRPr sz="7092"/>
            </a:lvl7pPr>
            <a:lvl8pPr marL="3413272" lvl="7" indent="-663692" algn="l"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7600"/>
              <a:buChar char="•"/>
              <a:defRPr sz="7092"/>
            </a:lvl8pPr>
            <a:lvl9pPr marL="3839931" lvl="8" indent="-663692" algn="l"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7600"/>
              <a:buChar char="•"/>
              <a:defRPr sz="7092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3"/>
          </p:nvPr>
        </p:nvSpPr>
        <p:spPr>
          <a:xfrm>
            <a:off x="15361648" y="9581309"/>
            <a:ext cx="13366627" cy="3993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b" anchorCtr="0">
            <a:noAutofit/>
          </a:bodyPr>
          <a:lstStyle>
            <a:lvl1pPr marL="426659" lvl="0" indent="-213330" algn="l">
              <a:spcBef>
                <a:spcPts val="2109"/>
              </a:spcBef>
              <a:spcAft>
                <a:spcPts val="0"/>
              </a:spcAft>
              <a:buClr>
                <a:schemeClr val="dk1"/>
              </a:buClr>
              <a:buSzPts val="11300"/>
              <a:buNone/>
              <a:defRPr sz="10545" b="1"/>
            </a:lvl1pPr>
            <a:lvl2pPr marL="853318" lvl="1" indent="-213330" algn="l">
              <a:spcBef>
                <a:spcPts val="1773"/>
              </a:spcBef>
              <a:spcAft>
                <a:spcPts val="0"/>
              </a:spcAft>
              <a:buClr>
                <a:schemeClr val="dk1"/>
              </a:buClr>
              <a:buSzPts val="9500"/>
              <a:buNone/>
              <a:defRPr sz="8865" b="1"/>
            </a:lvl2pPr>
            <a:lvl3pPr marL="1279977" lvl="2" indent="-213330" algn="l">
              <a:spcBef>
                <a:spcPts val="1586"/>
              </a:spcBef>
              <a:spcAft>
                <a:spcPts val="0"/>
              </a:spcAft>
              <a:buClr>
                <a:schemeClr val="dk1"/>
              </a:buClr>
              <a:buSzPts val="8500"/>
              <a:buNone/>
              <a:defRPr sz="7932" b="1"/>
            </a:lvl3pPr>
            <a:lvl4pPr marL="1706636" lvl="3" indent="-213330" algn="l"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7600"/>
              <a:buNone/>
              <a:defRPr sz="7092" b="1"/>
            </a:lvl4pPr>
            <a:lvl5pPr marL="2133295" lvl="4" indent="-213330" algn="l"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7600"/>
              <a:buNone/>
              <a:defRPr sz="7092" b="1"/>
            </a:lvl5pPr>
            <a:lvl6pPr marL="2559954" lvl="5" indent="-213330" algn="l"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7600"/>
              <a:buNone/>
              <a:defRPr sz="7092" b="1"/>
            </a:lvl6pPr>
            <a:lvl7pPr marL="2986613" lvl="6" indent="-213330" algn="l"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7600"/>
              <a:buNone/>
              <a:defRPr sz="7092" b="1"/>
            </a:lvl7pPr>
            <a:lvl8pPr marL="3413272" lvl="7" indent="-213330" algn="l"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7600"/>
              <a:buNone/>
              <a:defRPr sz="7092" b="1"/>
            </a:lvl8pPr>
            <a:lvl9pPr marL="3839931" lvl="8" indent="-213330" algn="l"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7600"/>
              <a:buNone/>
              <a:defRPr sz="7092" b="1"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body" idx="4"/>
          </p:nvPr>
        </p:nvSpPr>
        <p:spPr>
          <a:xfrm>
            <a:off x="15361648" y="13574342"/>
            <a:ext cx="13366627" cy="24661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t" anchorCtr="0">
            <a:noAutofit/>
          </a:bodyPr>
          <a:lstStyle>
            <a:lvl1pPr marL="426659" lvl="0" indent="-882947" algn="l">
              <a:spcBef>
                <a:spcPts val="2109"/>
              </a:spcBef>
              <a:spcAft>
                <a:spcPts val="0"/>
              </a:spcAft>
              <a:buClr>
                <a:schemeClr val="dk1"/>
              </a:buClr>
              <a:buSzPts val="11300"/>
              <a:buChar char="•"/>
              <a:defRPr sz="10545"/>
            </a:lvl1pPr>
            <a:lvl2pPr marL="853318" lvl="1" indent="-776282" algn="l">
              <a:spcBef>
                <a:spcPts val="1773"/>
              </a:spcBef>
              <a:spcAft>
                <a:spcPts val="0"/>
              </a:spcAft>
              <a:buClr>
                <a:schemeClr val="dk1"/>
              </a:buClr>
              <a:buSzPts val="9500"/>
              <a:buChar char="–"/>
              <a:defRPr sz="8865"/>
            </a:lvl2pPr>
            <a:lvl3pPr marL="1279977" lvl="2" indent="-717024" algn="l">
              <a:spcBef>
                <a:spcPts val="1586"/>
              </a:spcBef>
              <a:spcAft>
                <a:spcPts val="0"/>
              </a:spcAft>
              <a:buClr>
                <a:schemeClr val="dk1"/>
              </a:buClr>
              <a:buSzPts val="8500"/>
              <a:buChar char="•"/>
              <a:defRPr sz="7932"/>
            </a:lvl3pPr>
            <a:lvl4pPr marL="1706636" lvl="3" indent="-663692" algn="l"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7600"/>
              <a:buChar char="–"/>
              <a:defRPr sz="7092"/>
            </a:lvl4pPr>
            <a:lvl5pPr marL="2133295" lvl="4" indent="-663692" algn="l"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7600"/>
              <a:buChar char="»"/>
              <a:defRPr sz="7092"/>
            </a:lvl5pPr>
            <a:lvl6pPr marL="2559954" lvl="5" indent="-663692" algn="l"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7600"/>
              <a:buChar char="•"/>
              <a:defRPr sz="7092"/>
            </a:lvl6pPr>
            <a:lvl7pPr marL="2986613" lvl="6" indent="-663692" algn="l"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7600"/>
              <a:buChar char="•"/>
              <a:defRPr sz="7092"/>
            </a:lvl7pPr>
            <a:lvl8pPr marL="3413272" lvl="7" indent="-663692" algn="l"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7600"/>
              <a:buChar char="•"/>
              <a:defRPr sz="7092"/>
            </a:lvl8pPr>
            <a:lvl9pPr marL="3839931" lvl="8" indent="-663692" algn="l"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7600"/>
              <a:buChar char="•"/>
              <a:defRPr sz="7092"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dt" idx="10"/>
          </p:nvPr>
        </p:nvSpPr>
        <p:spPr>
          <a:xfrm>
            <a:off x="1512607" y="39672432"/>
            <a:ext cx="7054882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319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ftr" idx="11"/>
          </p:nvPr>
        </p:nvSpPr>
        <p:spPr>
          <a:xfrm>
            <a:off x="10331951" y="39672432"/>
            <a:ext cx="9576387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sldNum" idx="12"/>
          </p:nvPr>
        </p:nvSpPr>
        <p:spPr>
          <a:xfrm>
            <a:off x="21672799" y="39672432"/>
            <a:ext cx="7054882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 txBox="1">
            <a:spLocks noGrp="1"/>
          </p:cNvSpPr>
          <p:nvPr>
            <p:ph type="title"/>
          </p:nvPr>
        </p:nvSpPr>
        <p:spPr>
          <a:xfrm>
            <a:off x="1512607" y="1714289"/>
            <a:ext cx="27215074" cy="713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body" idx="1"/>
          </p:nvPr>
        </p:nvSpPr>
        <p:spPr>
          <a:xfrm>
            <a:off x="5360304" y="62917571"/>
            <a:ext cx="47969705" cy="177972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t" anchorCtr="0">
            <a:noAutofit/>
          </a:bodyPr>
          <a:lstStyle>
            <a:lvl1pPr marL="426659" lvl="0" indent="-995538" algn="l">
              <a:spcBef>
                <a:spcPts val="2464"/>
              </a:spcBef>
              <a:spcAft>
                <a:spcPts val="0"/>
              </a:spcAft>
              <a:buClr>
                <a:schemeClr val="dk1"/>
              </a:buClr>
              <a:buSzPts val="13200"/>
              <a:buChar char="•"/>
              <a:defRPr sz="12318"/>
            </a:lvl1pPr>
            <a:lvl2pPr marL="853318" lvl="1" indent="-882947" algn="l">
              <a:spcBef>
                <a:spcPts val="2109"/>
              </a:spcBef>
              <a:spcAft>
                <a:spcPts val="0"/>
              </a:spcAft>
              <a:buClr>
                <a:schemeClr val="dk1"/>
              </a:buClr>
              <a:buSzPts val="11300"/>
              <a:buChar char="–"/>
              <a:defRPr sz="10545"/>
            </a:lvl2pPr>
            <a:lvl3pPr marL="1279977" lvl="2" indent="-776282" algn="l">
              <a:spcBef>
                <a:spcPts val="1773"/>
              </a:spcBef>
              <a:spcAft>
                <a:spcPts val="0"/>
              </a:spcAft>
              <a:buClr>
                <a:schemeClr val="dk1"/>
              </a:buClr>
              <a:buSzPts val="9500"/>
              <a:buChar char="•"/>
              <a:defRPr sz="8865"/>
            </a:lvl3pPr>
            <a:lvl4pPr marL="1706636" lvl="3" indent="-717024" algn="l">
              <a:spcBef>
                <a:spcPts val="1586"/>
              </a:spcBef>
              <a:spcAft>
                <a:spcPts val="0"/>
              </a:spcAft>
              <a:buClr>
                <a:schemeClr val="dk1"/>
              </a:buClr>
              <a:buSzPts val="8500"/>
              <a:buChar char="–"/>
              <a:defRPr sz="7932"/>
            </a:lvl4pPr>
            <a:lvl5pPr marL="2133295" lvl="4" indent="-717024" algn="l">
              <a:spcBef>
                <a:spcPts val="1586"/>
              </a:spcBef>
              <a:spcAft>
                <a:spcPts val="0"/>
              </a:spcAft>
              <a:buClr>
                <a:schemeClr val="dk1"/>
              </a:buClr>
              <a:buSzPts val="8500"/>
              <a:buChar char="»"/>
              <a:defRPr sz="7932"/>
            </a:lvl5pPr>
            <a:lvl6pPr marL="2559954" lvl="5" indent="-717024" algn="l">
              <a:spcBef>
                <a:spcPts val="1586"/>
              </a:spcBef>
              <a:spcAft>
                <a:spcPts val="0"/>
              </a:spcAft>
              <a:buClr>
                <a:schemeClr val="dk1"/>
              </a:buClr>
              <a:buSzPts val="8500"/>
              <a:buChar char="•"/>
              <a:defRPr sz="7932"/>
            </a:lvl6pPr>
            <a:lvl7pPr marL="2986613" lvl="6" indent="-717024" algn="l">
              <a:spcBef>
                <a:spcPts val="1586"/>
              </a:spcBef>
              <a:spcAft>
                <a:spcPts val="0"/>
              </a:spcAft>
              <a:buClr>
                <a:schemeClr val="dk1"/>
              </a:buClr>
              <a:buSzPts val="8500"/>
              <a:buChar char="•"/>
              <a:defRPr sz="7932"/>
            </a:lvl7pPr>
            <a:lvl8pPr marL="3413272" lvl="7" indent="-717024" algn="l">
              <a:spcBef>
                <a:spcPts val="1586"/>
              </a:spcBef>
              <a:spcAft>
                <a:spcPts val="0"/>
              </a:spcAft>
              <a:buClr>
                <a:schemeClr val="dk1"/>
              </a:buClr>
              <a:buSzPts val="8500"/>
              <a:buChar char="•"/>
              <a:defRPr sz="7932"/>
            </a:lvl8pPr>
            <a:lvl9pPr marL="3839931" lvl="8" indent="-717024" algn="l">
              <a:spcBef>
                <a:spcPts val="1586"/>
              </a:spcBef>
              <a:spcAft>
                <a:spcPts val="0"/>
              </a:spcAft>
              <a:buClr>
                <a:schemeClr val="dk1"/>
              </a:buClr>
              <a:buSzPts val="8500"/>
              <a:buChar char="•"/>
              <a:defRPr sz="7932"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body" idx="2"/>
          </p:nvPr>
        </p:nvSpPr>
        <p:spPr>
          <a:xfrm>
            <a:off x="53834013" y="62917571"/>
            <a:ext cx="47969708" cy="177972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t" anchorCtr="0">
            <a:noAutofit/>
          </a:bodyPr>
          <a:lstStyle>
            <a:lvl1pPr marL="426659" lvl="0" indent="-995538" algn="l">
              <a:spcBef>
                <a:spcPts val="2464"/>
              </a:spcBef>
              <a:spcAft>
                <a:spcPts val="0"/>
              </a:spcAft>
              <a:buClr>
                <a:schemeClr val="dk1"/>
              </a:buClr>
              <a:buSzPts val="13200"/>
              <a:buChar char="•"/>
              <a:defRPr sz="12318"/>
            </a:lvl1pPr>
            <a:lvl2pPr marL="853318" lvl="1" indent="-882947" algn="l">
              <a:spcBef>
                <a:spcPts val="2109"/>
              </a:spcBef>
              <a:spcAft>
                <a:spcPts val="0"/>
              </a:spcAft>
              <a:buClr>
                <a:schemeClr val="dk1"/>
              </a:buClr>
              <a:buSzPts val="11300"/>
              <a:buChar char="–"/>
              <a:defRPr sz="10545"/>
            </a:lvl2pPr>
            <a:lvl3pPr marL="1279977" lvl="2" indent="-776282" algn="l">
              <a:spcBef>
                <a:spcPts val="1773"/>
              </a:spcBef>
              <a:spcAft>
                <a:spcPts val="0"/>
              </a:spcAft>
              <a:buClr>
                <a:schemeClr val="dk1"/>
              </a:buClr>
              <a:buSzPts val="9500"/>
              <a:buChar char="•"/>
              <a:defRPr sz="8865"/>
            </a:lvl3pPr>
            <a:lvl4pPr marL="1706636" lvl="3" indent="-717024" algn="l">
              <a:spcBef>
                <a:spcPts val="1586"/>
              </a:spcBef>
              <a:spcAft>
                <a:spcPts val="0"/>
              </a:spcAft>
              <a:buClr>
                <a:schemeClr val="dk1"/>
              </a:buClr>
              <a:buSzPts val="8500"/>
              <a:buChar char="–"/>
              <a:defRPr sz="7932"/>
            </a:lvl4pPr>
            <a:lvl5pPr marL="2133295" lvl="4" indent="-717024" algn="l">
              <a:spcBef>
                <a:spcPts val="1586"/>
              </a:spcBef>
              <a:spcAft>
                <a:spcPts val="0"/>
              </a:spcAft>
              <a:buClr>
                <a:schemeClr val="dk1"/>
              </a:buClr>
              <a:buSzPts val="8500"/>
              <a:buChar char="»"/>
              <a:defRPr sz="7932"/>
            </a:lvl5pPr>
            <a:lvl6pPr marL="2559954" lvl="5" indent="-717024" algn="l">
              <a:spcBef>
                <a:spcPts val="1586"/>
              </a:spcBef>
              <a:spcAft>
                <a:spcPts val="0"/>
              </a:spcAft>
              <a:buClr>
                <a:schemeClr val="dk1"/>
              </a:buClr>
              <a:buSzPts val="8500"/>
              <a:buChar char="•"/>
              <a:defRPr sz="7932"/>
            </a:lvl6pPr>
            <a:lvl7pPr marL="2986613" lvl="6" indent="-717024" algn="l">
              <a:spcBef>
                <a:spcPts val="1586"/>
              </a:spcBef>
              <a:spcAft>
                <a:spcPts val="0"/>
              </a:spcAft>
              <a:buClr>
                <a:schemeClr val="dk1"/>
              </a:buClr>
              <a:buSzPts val="8500"/>
              <a:buChar char="•"/>
              <a:defRPr sz="7932"/>
            </a:lvl7pPr>
            <a:lvl8pPr marL="3413272" lvl="7" indent="-717024" algn="l">
              <a:spcBef>
                <a:spcPts val="1586"/>
              </a:spcBef>
              <a:spcAft>
                <a:spcPts val="0"/>
              </a:spcAft>
              <a:buClr>
                <a:schemeClr val="dk1"/>
              </a:buClr>
              <a:buSzPts val="8500"/>
              <a:buChar char="•"/>
              <a:defRPr sz="7932"/>
            </a:lvl8pPr>
            <a:lvl9pPr marL="3839931" lvl="8" indent="-717024" algn="l">
              <a:spcBef>
                <a:spcPts val="1586"/>
              </a:spcBef>
              <a:spcAft>
                <a:spcPts val="0"/>
              </a:spcAft>
              <a:buClr>
                <a:schemeClr val="dk1"/>
              </a:buClr>
              <a:buSzPts val="8500"/>
              <a:buChar char="•"/>
              <a:defRPr sz="7932"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dt" idx="10"/>
          </p:nvPr>
        </p:nvSpPr>
        <p:spPr>
          <a:xfrm>
            <a:off x="1512607" y="39672432"/>
            <a:ext cx="7054882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319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ftr" idx="11"/>
          </p:nvPr>
        </p:nvSpPr>
        <p:spPr>
          <a:xfrm>
            <a:off x="10331951" y="39672432"/>
            <a:ext cx="9576387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ldNum" idx="12"/>
          </p:nvPr>
        </p:nvSpPr>
        <p:spPr>
          <a:xfrm>
            <a:off x="21672799" y="39672432"/>
            <a:ext cx="7054882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5400000">
            <a:off x="7065054" y="16573890"/>
            <a:ext cx="36522229" cy="680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1"/>
          </p:nvPr>
        </p:nvSpPr>
        <p:spPr>
          <a:xfrm rot="5400000">
            <a:off x="-6613595" y="9840493"/>
            <a:ext cx="36522229" cy="20269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26659" marR="0" lvl="0" indent="-1102203" algn="l" rtl="0">
              <a:spcBef>
                <a:spcPts val="2800"/>
              </a:spcBef>
              <a:spcAft>
                <a:spcPts val="0"/>
              </a:spcAft>
              <a:buClr>
                <a:schemeClr val="dk1"/>
              </a:buClr>
              <a:buSzPts val="15000"/>
              <a:buFont typeface="Arial"/>
              <a:buChar char="•"/>
              <a:defRPr sz="139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53318" marR="0" lvl="1" indent="-1001464" algn="l" rtl="0">
              <a:spcBef>
                <a:spcPts val="2482"/>
              </a:spcBef>
              <a:spcAft>
                <a:spcPts val="0"/>
              </a:spcAft>
              <a:buClr>
                <a:schemeClr val="dk1"/>
              </a:buClr>
              <a:buSzPts val="13300"/>
              <a:buFont typeface="Arial"/>
              <a:buChar char="–"/>
              <a:defRPr sz="1241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79977" marR="0" lvl="2" indent="-877021" algn="l" rtl="0">
              <a:spcBef>
                <a:spcPts val="2090"/>
              </a:spcBef>
              <a:spcAft>
                <a:spcPts val="0"/>
              </a:spcAft>
              <a:buClr>
                <a:schemeClr val="dk1"/>
              </a:buClr>
              <a:buSzPts val="11200"/>
              <a:buFont typeface="Arial"/>
              <a:buChar char="•"/>
              <a:defRPr sz="1045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06636" marR="0" lvl="3" indent="-776282" algn="l" rtl="0">
              <a:spcBef>
                <a:spcPts val="1773"/>
              </a:spcBef>
              <a:spcAft>
                <a:spcPts val="0"/>
              </a:spcAft>
              <a:buClr>
                <a:schemeClr val="dk1"/>
              </a:buClr>
              <a:buSzPts val="9500"/>
              <a:buFont typeface="Arial"/>
              <a:buChar char="–"/>
              <a:defRPr sz="8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33295" marR="0" lvl="4" indent="-776282" algn="l" rtl="0">
              <a:spcBef>
                <a:spcPts val="1773"/>
              </a:spcBef>
              <a:spcAft>
                <a:spcPts val="0"/>
              </a:spcAft>
              <a:buClr>
                <a:schemeClr val="dk1"/>
              </a:buClr>
              <a:buSzPts val="9500"/>
              <a:buFont typeface="Arial"/>
              <a:buChar char="»"/>
              <a:defRPr sz="8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59954" marR="0" lvl="5" indent="-776282" algn="l" rtl="0">
              <a:spcBef>
                <a:spcPts val="1773"/>
              </a:spcBef>
              <a:spcAft>
                <a:spcPts val="0"/>
              </a:spcAft>
              <a:buClr>
                <a:schemeClr val="dk1"/>
              </a:buClr>
              <a:buSzPts val="9500"/>
              <a:buFont typeface="Arial"/>
              <a:buChar char="»"/>
              <a:defRPr sz="8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86613" marR="0" lvl="6" indent="-776282" algn="l" rtl="0">
              <a:spcBef>
                <a:spcPts val="1773"/>
              </a:spcBef>
              <a:spcAft>
                <a:spcPts val="0"/>
              </a:spcAft>
              <a:buClr>
                <a:schemeClr val="dk1"/>
              </a:buClr>
              <a:buSzPts val="9500"/>
              <a:buFont typeface="Arial"/>
              <a:buChar char="»"/>
              <a:defRPr sz="8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13272" marR="0" lvl="7" indent="-776282" algn="l" rtl="0">
              <a:spcBef>
                <a:spcPts val="1773"/>
              </a:spcBef>
              <a:spcAft>
                <a:spcPts val="0"/>
              </a:spcAft>
              <a:buClr>
                <a:schemeClr val="dk1"/>
              </a:buClr>
              <a:buSzPts val="9500"/>
              <a:buFont typeface="Arial"/>
              <a:buChar char="»"/>
              <a:defRPr sz="8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39931" marR="0" lvl="8" indent="-776282" algn="l" rtl="0">
              <a:spcBef>
                <a:spcPts val="1773"/>
              </a:spcBef>
              <a:spcAft>
                <a:spcPts val="0"/>
              </a:spcAft>
              <a:buClr>
                <a:schemeClr val="dk1"/>
              </a:buClr>
              <a:buSzPts val="9500"/>
              <a:buFont typeface="Arial"/>
              <a:buChar char="»"/>
              <a:defRPr sz="8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 txBox="1">
            <a:spLocks noGrp="1"/>
          </p:cNvSpPr>
          <p:nvPr>
            <p:ph type="title"/>
          </p:nvPr>
        </p:nvSpPr>
        <p:spPr>
          <a:xfrm>
            <a:off x="2388774" y="27505385"/>
            <a:ext cx="25704245" cy="8501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7637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body" idx="1"/>
          </p:nvPr>
        </p:nvSpPr>
        <p:spPr>
          <a:xfrm>
            <a:off x="2388774" y="18142064"/>
            <a:ext cx="25704245" cy="9363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b" anchorCtr="0">
            <a:noAutofit/>
          </a:bodyPr>
          <a:lstStyle>
            <a:lvl1pPr marL="426659" lvl="0" indent="-213330" algn="l">
              <a:spcBef>
                <a:spcPts val="1773"/>
              </a:spcBef>
              <a:spcAft>
                <a:spcPts val="0"/>
              </a:spcAft>
              <a:buClr>
                <a:srgbClr val="888888"/>
              </a:buClr>
              <a:buSzPts val="9500"/>
              <a:buNone/>
              <a:defRPr sz="8865">
                <a:solidFill>
                  <a:srgbClr val="888888"/>
                </a:solidFill>
              </a:defRPr>
            </a:lvl1pPr>
            <a:lvl2pPr marL="853318" lvl="1" indent="-213330" algn="l">
              <a:spcBef>
                <a:spcPts val="1586"/>
              </a:spcBef>
              <a:spcAft>
                <a:spcPts val="0"/>
              </a:spcAft>
              <a:buClr>
                <a:srgbClr val="888888"/>
              </a:buClr>
              <a:buSzPts val="8500"/>
              <a:buNone/>
              <a:defRPr sz="7932">
                <a:solidFill>
                  <a:srgbClr val="888888"/>
                </a:solidFill>
              </a:defRPr>
            </a:lvl2pPr>
            <a:lvl3pPr marL="1279977" lvl="2" indent="-213330" algn="l">
              <a:spcBef>
                <a:spcPts val="1418"/>
              </a:spcBef>
              <a:spcAft>
                <a:spcPts val="0"/>
              </a:spcAft>
              <a:buClr>
                <a:srgbClr val="888888"/>
              </a:buClr>
              <a:buSzPts val="7600"/>
              <a:buNone/>
              <a:defRPr sz="7092">
                <a:solidFill>
                  <a:srgbClr val="888888"/>
                </a:solidFill>
              </a:defRPr>
            </a:lvl3pPr>
            <a:lvl4pPr marL="1706636" lvl="3" indent="-213330" algn="l">
              <a:spcBef>
                <a:spcPts val="1232"/>
              </a:spcBef>
              <a:spcAft>
                <a:spcPts val="0"/>
              </a:spcAft>
              <a:buClr>
                <a:srgbClr val="888888"/>
              </a:buClr>
              <a:buSzPts val="6600"/>
              <a:buNone/>
              <a:defRPr sz="6159">
                <a:solidFill>
                  <a:srgbClr val="888888"/>
                </a:solidFill>
              </a:defRPr>
            </a:lvl4pPr>
            <a:lvl5pPr marL="2133295" lvl="4" indent="-213330" algn="l">
              <a:spcBef>
                <a:spcPts val="1232"/>
              </a:spcBef>
              <a:spcAft>
                <a:spcPts val="0"/>
              </a:spcAft>
              <a:buClr>
                <a:srgbClr val="888888"/>
              </a:buClr>
              <a:buSzPts val="6600"/>
              <a:buNone/>
              <a:defRPr sz="6159">
                <a:solidFill>
                  <a:srgbClr val="888888"/>
                </a:solidFill>
              </a:defRPr>
            </a:lvl5pPr>
            <a:lvl6pPr marL="2559954" lvl="5" indent="-213330" algn="l">
              <a:spcBef>
                <a:spcPts val="1232"/>
              </a:spcBef>
              <a:spcAft>
                <a:spcPts val="0"/>
              </a:spcAft>
              <a:buClr>
                <a:srgbClr val="888888"/>
              </a:buClr>
              <a:buSzPts val="6600"/>
              <a:buNone/>
              <a:defRPr sz="6159">
                <a:solidFill>
                  <a:srgbClr val="888888"/>
                </a:solidFill>
              </a:defRPr>
            </a:lvl6pPr>
            <a:lvl7pPr marL="2986613" lvl="6" indent="-213330" algn="l">
              <a:spcBef>
                <a:spcPts val="1232"/>
              </a:spcBef>
              <a:spcAft>
                <a:spcPts val="0"/>
              </a:spcAft>
              <a:buClr>
                <a:srgbClr val="888888"/>
              </a:buClr>
              <a:buSzPts val="6600"/>
              <a:buNone/>
              <a:defRPr sz="6159">
                <a:solidFill>
                  <a:srgbClr val="888888"/>
                </a:solidFill>
              </a:defRPr>
            </a:lvl7pPr>
            <a:lvl8pPr marL="3413272" lvl="7" indent="-213330" algn="l">
              <a:spcBef>
                <a:spcPts val="1232"/>
              </a:spcBef>
              <a:spcAft>
                <a:spcPts val="0"/>
              </a:spcAft>
              <a:buClr>
                <a:srgbClr val="888888"/>
              </a:buClr>
              <a:buSzPts val="6600"/>
              <a:buNone/>
              <a:defRPr sz="6159">
                <a:solidFill>
                  <a:srgbClr val="888888"/>
                </a:solidFill>
              </a:defRPr>
            </a:lvl8pPr>
            <a:lvl9pPr marL="3839931" lvl="8" indent="-213330" algn="l">
              <a:spcBef>
                <a:spcPts val="1232"/>
              </a:spcBef>
              <a:spcAft>
                <a:spcPts val="0"/>
              </a:spcAft>
              <a:buClr>
                <a:srgbClr val="888888"/>
              </a:buClr>
              <a:buSzPts val="6600"/>
              <a:buNone/>
              <a:defRPr sz="6159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dt" idx="10"/>
          </p:nvPr>
        </p:nvSpPr>
        <p:spPr>
          <a:xfrm>
            <a:off x="1512607" y="39672432"/>
            <a:ext cx="7054882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319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ftr" idx="11"/>
          </p:nvPr>
        </p:nvSpPr>
        <p:spPr>
          <a:xfrm>
            <a:off x="10331951" y="39672432"/>
            <a:ext cx="9576387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sldNum" idx="12"/>
          </p:nvPr>
        </p:nvSpPr>
        <p:spPr>
          <a:xfrm>
            <a:off x="21672799" y="39672432"/>
            <a:ext cx="7054882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3"/>
          <p:cNvSpPr txBox="1">
            <a:spLocks noGrp="1"/>
          </p:cNvSpPr>
          <p:nvPr>
            <p:ph type="title"/>
          </p:nvPr>
        </p:nvSpPr>
        <p:spPr>
          <a:xfrm>
            <a:off x="1512607" y="1714289"/>
            <a:ext cx="27215074" cy="713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body" idx="1"/>
          </p:nvPr>
        </p:nvSpPr>
        <p:spPr>
          <a:xfrm>
            <a:off x="1512607" y="9986916"/>
            <a:ext cx="27215074" cy="28249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t" anchorCtr="0">
            <a:noAutofit/>
          </a:bodyPr>
          <a:lstStyle>
            <a:lvl1pPr marL="426659" lvl="0" indent="-319994" algn="l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853318" lvl="1" indent="-319994" algn="l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279977" lvl="2" indent="-319994" algn="l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706636" lvl="3" indent="-319994" algn="l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133295" lvl="4" indent="-319994" algn="l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559954" lvl="5" indent="-319994" algn="l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986613" lvl="6" indent="-319994" algn="l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413272" lvl="7" indent="-319994" algn="l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839931" lvl="8" indent="-319994" algn="l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3"/>
          <p:cNvSpPr txBox="1">
            <a:spLocks noGrp="1"/>
          </p:cNvSpPr>
          <p:nvPr>
            <p:ph type="dt" idx="10"/>
          </p:nvPr>
        </p:nvSpPr>
        <p:spPr>
          <a:xfrm>
            <a:off x="1512607" y="39672432"/>
            <a:ext cx="7054882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319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ftr" idx="11"/>
          </p:nvPr>
        </p:nvSpPr>
        <p:spPr>
          <a:xfrm>
            <a:off x="10331951" y="39672432"/>
            <a:ext cx="9576387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sldNum" idx="12"/>
          </p:nvPr>
        </p:nvSpPr>
        <p:spPr>
          <a:xfrm>
            <a:off x="21672799" y="39672432"/>
            <a:ext cx="7054882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4"/>
          <p:cNvSpPr txBox="1">
            <a:spLocks noGrp="1"/>
          </p:cNvSpPr>
          <p:nvPr>
            <p:ph type="ctrTitle"/>
          </p:nvPr>
        </p:nvSpPr>
        <p:spPr>
          <a:xfrm>
            <a:off x="2268022" y="13296912"/>
            <a:ext cx="25704245" cy="9175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4"/>
          <p:cNvSpPr txBox="1">
            <a:spLocks noGrp="1"/>
          </p:cNvSpPr>
          <p:nvPr>
            <p:ph type="subTitle" idx="1"/>
          </p:nvPr>
        </p:nvSpPr>
        <p:spPr>
          <a:xfrm>
            <a:off x="4536044" y="24255466"/>
            <a:ext cx="21168202" cy="10938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t" anchorCtr="0">
            <a:noAutofit/>
          </a:bodyPr>
          <a:lstStyle>
            <a:lvl1pPr lvl="0" algn="ctr">
              <a:spcBef>
                <a:spcPts val="2818"/>
              </a:spcBef>
              <a:spcAft>
                <a:spcPts val="0"/>
              </a:spcAft>
              <a:buClr>
                <a:srgbClr val="888888"/>
              </a:buClr>
              <a:buSzPts val="151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464"/>
              </a:spcBef>
              <a:spcAft>
                <a:spcPts val="0"/>
              </a:spcAft>
              <a:buClr>
                <a:srgbClr val="888888"/>
              </a:buClr>
              <a:buSzPts val="132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109"/>
              </a:spcBef>
              <a:spcAft>
                <a:spcPts val="0"/>
              </a:spcAft>
              <a:buClr>
                <a:srgbClr val="888888"/>
              </a:buClr>
              <a:buSzPts val="113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773"/>
              </a:spcBef>
              <a:spcAft>
                <a:spcPts val="0"/>
              </a:spcAft>
              <a:buClr>
                <a:srgbClr val="888888"/>
              </a:buClr>
              <a:buSzPts val="9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773"/>
              </a:spcBef>
              <a:spcAft>
                <a:spcPts val="0"/>
              </a:spcAft>
              <a:buClr>
                <a:srgbClr val="888888"/>
              </a:buClr>
              <a:buSzPts val="9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773"/>
              </a:spcBef>
              <a:spcAft>
                <a:spcPts val="0"/>
              </a:spcAft>
              <a:buClr>
                <a:srgbClr val="888888"/>
              </a:buClr>
              <a:buSzPts val="9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773"/>
              </a:spcBef>
              <a:spcAft>
                <a:spcPts val="0"/>
              </a:spcAft>
              <a:buClr>
                <a:srgbClr val="888888"/>
              </a:buClr>
              <a:buSzPts val="9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773"/>
              </a:spcBef>
              <a:spcAft>
                <a:spcPts val="0"/>
              </a:spcAft>
              <a:buClr>
                <a:srgbClr val="888888"/>
              </a:buClr>
              <a:buSzPts val="9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773"/>
              </a:spcBef>
              <a:spcAft>
                <a:spcPts val="0"/>
              </a:spcAft>
              <a:buClr>
                <a:srgbClr val="888888"/>
              </a:buClr>
              <a:buSzPts val="9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24"/>
          <p:cNvSpPr txBox="1">
            <a:spLocks noGrp="1"/>
          </p:cNvSpPr>
          <p:nvPr>
            <p:ph type="dt" idx="10"/>
          </p:nvPr>
        </p:nvSpPr>
        <p:spPr>
          <a:xfrm>
            <a:off x="1512607" y="39672432"/>
            <a:ext cx="7054882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319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ftr" idx="11"/>
          </p:nvPr>
        </p:nvSpPr>
        <p:spPr>
          <a:xfrm>
            <a:off x="10331951" y="39672432"/>
            <a:ext cx="9576387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sldNum" idx="12"/>
          </p:nvPr>
        </p:nvSpPr>
        <p:spPr>
          <a:xfrm>
            <a:off x="21672799" y="39672432"/>
            <a:ext cx="7054882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1512608" y="1714289"/>
            <a:ext cx="27215074" cy="713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 rot="5400000">
            <a:off x="995343" y="10504181"/>
            <a:ext cx="28249603" cy="27215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26659" marR="0" lvl="0" indent="-1102203" algn="l" rtl="0">
              <a:spcBef>
                <a:spcPts val="2800"/>
              </a:spcBef>
              <a:spcAft>
                <a:spcPts val="0"/>
              </a:spcAft>
              <a:buClr>
                <a:schemeClr val="dk1"/>
              </a:buClr>
              <a:buSzPts val="15000"/>
              <a:buFont typeface="Arial"/>
              <a:buChar char="•"/>
              <a:defRPr sz="139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53318" marR="0" lvl="1" indent="-1001464" algn="l" rtl="0">
              <a:spcBef>
                <a:spcPts val="2482"/>
              </a:spcBef>
              <a:spcAft>
                <a:spcPts val="0"/>
              </a:spcAft>
              <a:buClr>
                <a:schemeClr val="dk1"/>
              </a:buClr>
              <a:buSzPts val="13300"/>
              <a:buFont typeface="Arial"/>
              <a:buChar char="–"/>
              <a:defRPr sz="1241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79977" marR="0" lvl="2" indent="-877021" algn="l" rtl="0">
              <a:spcBef>
                <a:spcPts val="2090"/>
              </a:spcBef>
              <a:spcAft>
                <a:spcPts val="0"/>
              </a:spcAft>
              <a:buClr>
                <a:schemeClr val="dk1"/>
              </a:buClr>
              <a:buSzPts val="11200"/>
              <a:buFont typeface="Arial"/>
              <a:buChar char="•"/>
              <a:defRPr sz="1045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06636" marR="0" lvl="3" indent="-776282" algn="l" rtl="0">
              <a:spcBef>
                <a:spcPts val="1773"/>
              </a:spcBef>
              <a:spcAft>
                <a:spcPts val="0"/>
              </a:spcAft>
              <a:buClr>
                <a:schemeClr val="dk1"/>
              </a:buClr>
              <a:buSzPts val="9500"/>
              <a:buFont typeface="Arial"/>
              <a:buChar char="–"/>
              <a:defRPr sz="8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33295" marR="0" lvl="4" indent="-776282" algn="l" rtl="0">
              <a:spcBef>
                <a:spcPts val="1773"/>
              </a:spcBef>
              <a:spcAft>
                <a:spcPts val="0"/>
              </a:spcAft>
              <a:buClr>
                <a:schemeClr val="dk1"/>
              </a:buClr>
              <a:buSzPts val="9500"/>
              <a:buFont typeface="Arial"/>
              <a:buChar char="»"/>
              <a:defRPr sz="8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59954" marR="0" lvl="5" indent="-776282" algn="l" rtl="0">
              <a:spcBef>
                <a:spcPts val="1773"/>
              </a:spcBef>
              <a:spcAft>
                <a:spcPts val="0"/>
              </a:spcAft>
              <a:buClr>
                <a:schemeClr val="dk1"/>
              </a:buClr>
              <a:buSzPts val="9500"/>
              <a:buFont typeface="Arial"/>
              <a:buChar char="»"/>
              <a:defRPr sz="8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86613" marR="0" lvl="6" indent="-776282" algn="l" rtl="0">
              <a:spcBef>
                <a:spcPts val="1773"/>
              </a:spcBef>
              <a:spcAft>
                <a:spcPts val="0"/>
              </a:spcAft>
              <a:buClr>
                <a:schemeClr val="dk1"/>
              </a:buClr>
              <a:buSzPts val="9500"/>
              <a:buFont typeface="Arial"/>
              <a:buChar char="»"/>
              <a:defRPr sz="8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13272" marR="0" lvl="7" indent="-776282" algn="l" rtl="0">
              <a:spcBef>
                <a:spcPts val="1773"/>
              </a:spcBef>
              <a:spcAft>
                <a:spcPts val="0"/>
              </a:spcAft>
              <a:buClr>
                <a:schemeClr val="dk1"/>
              </a:buClr>
              <a:buSzPts val="9500"/>
              <a:buFont typeface="Arial"/>
              <a:buChar char="»"/>
              <a:defRPr sz="8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39931" marR="0" lvl="8" indent="-776282" algn="l" rtl="0">
              <a:spcBef>
                <a:spcPts val="1773"/>
              </a:spcBef>
              <a:spcAft>
                <a:spcPts val="0"/>
              </a:spcAft>
              <a:buClr>
                <a:schemeClr val="dk1"/>
              </a:buClr>
              <a:buSzPts val="9500"/>
              <a:buFont typeface="Arial"/>
              <a:buChar char="»"/>
              <a:defRPr sz="8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>
            <a:spLocks noGrp="1"/>
          </p:cNvSpPr>
          <p:nvPr>
            <p:ph type="title"/>
          </p:nvPr>
        </p:nvSpPr>
        <p:spPr>
          <a:xfrm>
            <a:off x="5927464" y="29962320"/>
            <a:ext cx="18143876" cy="3537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6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5"/>
          <p:cNvSpPr>
            <a:spLocks noGrp="1"/>
          </p:cNvSpPr>
          <p:nvPr>
            <p:ph type="pic" idx="2"/>
          </p:nvPr>
        </p:nvSpPr>
        <p:spPr>
          <a:xfrm>
            <a:off x="5927464" y="3824910"/>
            <a:ext cx="18143876" cy="25681315"/>
          </a:xfrm>
          <a:prstGeom prst="rect">
            <a:avLst/>
          </a:prstGeom>
          <a:noFill/>
          <a:ln>
            <a:noFill/>
          </a:ln>
        </p:spPr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5927464" y="33499418"/>
            <a:ext cx="18143876" cy="5023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26659" marR="0" lvl="0" indent="-213330" algn="l" rtl="0">
              <a:spcBef>
                <a:spcPts val="26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30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53318" marR="0" lvl="1" indent="-213330" algn="l" rtl="0">
              <a:spcBef>
                <a:spcPts val="224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1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79977" marR="0" lvl="2" indent="-213330" algn="l" rtl="0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06636" marR="0" lvl="3" indent="-213330" algn="l" rtl="0">
              <a:spcBef>
                <a:spcPts val="168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84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33295" marR="0" lvl="4" indent="-213330" algn="l" rtl="0">
              <a:spcBef>
                <a:spcPts val="168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84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59954" marR="0" lvl="5" indent="-213330" algn="l" rtl="0">
              <a:spcBef>
                <a:spcPts val="168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84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86613" marR="0" lvl="6" indent="-213330" algn="l" rtl="0">
              <a:spcBef>
                <a:spcPts val="168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84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13272" marR="0" lvl="7" indent="-213330" algn="l" rtl="0">
              <a:spcBef>
                <a:spcPts val="168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84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39931" marR="0" lvl="8" indent="-213330" algn="l" rtl="0">
              <a:spcBef>
                <a:spcPts val="168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84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title"/>
          </p:nvPr>
        </p:nvSpPr>
        <p:spPr>
          <a:xfrm>
            <a:off x="1512608" y="1704853"/>
            <a:ext cx="9948242" cy="7251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6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body" idx="1"/>
          </p:nvPr>
        </p:nvSpPr>
        <p:spPr>
          <a:xfrm>
            <a:off x="11823817" y="1704853"/>
            <a:ext cx="16903865" cy="3653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26659" marR="0" lvl="0" indent="-402956" algn="l" rtl="0">
              <a:spcBef>
                <a:spcPts val="597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98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53318" marR="0" lvl="1" indent="-379252" algn="l" rtl="0">
              <a:spcBef>
                <a:spcPts val="523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6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79977" marR="0" lvl="2" indent="-355549" algn="l" rtl="0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24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06636" marR="0" lvl="3" indent="-331846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8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33295" marR="0" lvl="4" indent="-331846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8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59954" marR="0" lvl="5" indent="-331846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8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86613" marR="0" lvl="6" indent="-331846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8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13272" marR="0" lvl="7" indent="-331846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8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39931" marR="0" lvl="8" indent="-331846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8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body" idx="2"/>
          </p:nvPr>
        </p:nvSpPr>
        <p:spPr>
          <a:xfrm>
            <a:off x="1512608" y="8956770"/>
            <a:ext cx="9948242" cy="29279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26659" marR="0" lvl="0" indent="-213330" algn="l" rtl="0">
              <a:spcBef>
                <a:spcPts val="26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30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53318" marR="0" lvl="1" indent="-213330" algn="l" rtl="0">
              <a:spcBef>
                <a:spcPts val="224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1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79977" marR="0" lvl="2" indent="-213330" algn="l" rtl="0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06636" marR="0" lvl="3" indent="-213330" algn="l" rtl="0">
              <a:spcBef>
                <a:spcPts val="168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84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33295" marR="0" lvl="4" indent="-213330" algn="l" rtl="0">
              <a:spcBef>
                <a:spcPts val="168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84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59954" marR="0" lvl="5" indent="-213330" algn="l" rtl="0">
              <a:spcBef>
                <a:spcPts val="168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84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86613" marR="0" lvl="6" indent="-213330" algn="l" rtl="0">
              <a:spcBef>
                <a:spcPts val="168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84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13272" marR="0" lvl="7" indent="-213330" algn="l" rtl="0">
              <a:spcBef>
                <a:spcPts val="168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84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39931" marR="0" lvl="8" indent="-213330" algn="l" rtl="0">
              <a:spcBef>
                <a:spcPts val="168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84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title"/>
          </p:nvPr>
        </p:nvSpPr>
        <p:spPr>
          <a:xfrm>
            <a:off x="1512608" y="1714289"/>
            <a:ext cx="27215074" cy="713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>
            <a:spLocks noGrp="1"/>
          </p:cNvSpPr>
          <p:nvPr>
            <p:ph type="title"/>
          </p:nvPr>
        </p:nvSpPr>
        <p:spPr>
          <a:xfrm>
            <a:off x="1512608" y="1714289"/>
            <a:ext cx="27215074" cy="713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body" idx="1"/>
          </p:nvPr>
        </p:nvSpPr>
        <p:spPr>
          <a:xfrm>
            <a:off x="1512608" y="9581149"/>
            <a:ext cx="13360127" cy="3993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26659" marR="0" lvl="0" indent="-213330" algn="l" rtl="0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24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53318" marR="0" lvl="1" indent="-213330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86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79977" marR="0" lvl="2" indent="-213330" algn="l" rtl="0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8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06636" marR="0" lvl="3" indent="-213330" algn="l" rtl="0">
              <a:spcBef>
                <a:spcPts val="299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49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33295" marR="0" lvl="4" indent="-213330" algn="l" rtl="0">
              <a:spcBef>
                <a:spcPts val="299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49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59954" marR="0" lvl="5" indent="-213330" algn="l" rtl="0">
              <a:spcBef>
                <a:spcPts val="299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49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86613" marR="0" lvl="6" indent="-213330" algn="l" rtl="0">
              <a:spcBef>
                <a:spcPts val="299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49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13272" marR="0" lvl="7" indent="-213330" algn="l" rtl="0">
              <a:spcBef>
                <a:spcPts val="299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49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39931" marR="0" lvl="8" indent="-213330" algn="l" rtl="0">
              <a:spcBef>
                <a:spcPts val="299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49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body" idx="2"/>
          </p:nvPr>
        </p:nvSpPr>
        <p:spPr>
          <a:xfrm>
            <a:off x="1512608" y="13574343"/>
            <a:ext cx="13360127" cy="24662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26659" marR="0" lvl="0" indent="-355549" algn="l" rtl="0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24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53318" marR="0" lvl="1" indent="-331846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8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79977" marR="0" lvl="2" indent="-319994" algn="l" rtl="0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06636" marR="0" lvl="3" indent="-308143" algn="l" rtl="0">
              <a:spcBef>
                <a:spcPts val="299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49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33295" marR="0" lvl="4" indent="-308143" algn="l" rtl="0">
              <a:spcBef>
                <a:spcPts val="299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49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59954" marR="0" lvl="5" indent="-308143" algn="l" rtl="0">
              <a:spcBef>
                <a:spcPts val="299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49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86613" marR="0" lvl="6" indent="-308143" algn="l" rtl="0">
              <a:spcBef>
                <a:spcPts val="299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49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13272" marR="0" lvl="7" indent="-308143" algn="l" rtl="0">
              <a:spcBef>
                <a:spcPts val="299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49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39931" marR="0" lvl="8" indent="-308143" algn="l" rtl="0">
              <a:spcBef>
                <a:spcPts val="299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49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body" idx="3"/>
          </p:nvPr>
        </p:nvSpPr>
        <p:spPr>
          <a:xfrm>
            <a:off x="15361629" y="9581149"/>
            <a:ext cx="13366053" cy="3993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26659" marR="0" lvl="0" indent="-213330" algn="l" rtl="0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24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53318" marR="0" lvl="1" indent="-213330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86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79977" marR="0" lvl="2" indent="-213330" algn="l" rtl="0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8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06636" marR="0" lvl="3" indent="-213330" algn="l" rtl="0">
              <a:spcBef>
                <a:spcPts val="299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49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33295" marR="0" lvl="4" indent="-213330" algn="l" rtl="0">
              <a:spcBef>
                <a:spcPts val="299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49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59954" marR="0" lvl="5" indent="-213330" algn="l" rtl="0">
              <a:spcBef>
                <a:spcPts val="299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49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86613" marR="0" lvl="6" indent="-213330" algn="l" rtl="0">
              <a:spcBef>
                <a:spcPts val="299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49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13272" marR="0" lvl="7" indent="-213330" algn="l" rtl="0">
              <a:spcBef>
                <a:spcPts val="299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49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39931" marR="0" lvl="8" indent="-213330" algn="l" rtl="0">
              <a:spcBef>
                <a:spcPts val="299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49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4"/>
          </p:nvPr>
        </p:nvSpPr>
        <p:spPr>
          <a:xfrm>
            <a:off x="15361629" y="13574343"/>
            <a:ext cx="13366053" cy="24662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26659" marR="0" lvl="0" indent="-355549" algn="l" rtl="0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24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53318" marR="0" lvl="1" indent="-331846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8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79977" marR="0" lvl="2" indent="-319994" algn="l" rtl="0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06636" marR="0" lvl="3" indent="-308143" algn="l" rtl="0">
              <a:spcBef>
                <a:spcPts val="299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49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33295" marR="0" lvl="4" indent="-308143" algn="l" rtl="0">
              <a:spcBef>
                <a:spcPts val="299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49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59954" marR="0" lvl="5" indent="-308143" algn="l" rtl="0">
              <a:spcBef>
                <a:spcPts val="299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49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86613" marR="0" lvl="6" indent="-308143" algn="l" rtl="0">
              <a:spcBef>
                <a:spcPts val="299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49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13272" marR="0" lvl="7" indent="-308143" algn="l" rtl="0">
              <a:spcBef>
                <a:spcPts val="299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49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39931" marR="0" lvl="8" indent="-308143" algn="l" rtl="0">
              <a:spcBef>
                <a:spcPts val="299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49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1512608" y="1714289"/>
            <a:ext cx="27215074" cy="713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body" idx="1"/>
          </p:nvPr>
        </p:nvSpPr>
        <p:spPr>
          <a:xfrm>
            <a:off x="1512608" y="9986916"/>
            <a:ext cx="13536425" cy="28249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26659" marR="0" lvl="0" indent="-379252" algn="l" rtl="0">
              <a:spcBef>
                <a:spcPts val="523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6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53318" marR="0" lvl="1" indent="-355549" algn="l" rtl="0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24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79977" marR="0" lvl="2" indent="-331846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06636" marR="0" lvl="3" indent="-319994" algn="l" rtl="0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6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33295" marR="0" lvl="4" indent="-319994" algn="l" rtl="0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6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59954" marR="0" lvl="5" indent="-319994" algn="l" rtl="0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6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86613" marR="0" lvl="6" indent="-319994" algn="l" rtl="0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6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13272" marR="0" lvl="7" indent="-319994" algn="l" rtl="0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6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39931" marR="0" lvl="8" indent="-319994" algn="l" rtl="0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6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2"/>
          </p:nvPr>
        </p:nvSpPr>
        <p:spPr>
          <a:xfrm>
            <a:off x="15191256" y="9986916"/>
            <a:ext cx="13536426" cy="28249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26659" marR="0" lvl="0" indent="-379252" algn="l" rtl="0">
              <a:spcBef>
                <a:spcPts val="523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6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53318" marR="0" lvl="1" indent="-355549" algn="l" rtl="0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24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79977" marR="0" lvl="2" indent="-331846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06636" marR="0" lvl="3" indent="-319994" algn="l" rtl="0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6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33295" marR="0" lvl="4" indent="-319994" algn="l" rtl="0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6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59954" marR="0" lvl="5" indent="-319994" algn="l" rtl="0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6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86613" marR="0" lvl="6" indent="-319994" algn="l" rtl="0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6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13272" marR="0" lvl="7" indent="-319994" algn="l" rtl="0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6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39931" marR="0" lvl="8" indent="-319994" algn="l" rtl="0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6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2388172" y="27505697"/>
            <a:ext cx="25705430" cy="8500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733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9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body" idx="1"/>
          </p:nvPr>
        </p:nvSpPr>
        <p:spPr>
          <a:xfrm>
            <a:off x="2388172" y="18141587"/>
            <a:ext cx="25705430" cy="9364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26659" marR="0" lvl="0" indent="-213330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8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53318" marR="0" lvl="1" indent="-213330" algn="l" rtl="0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79977" marR="0" lvl="2" indent="-213330" algn="l" rtl="0">
              <a:spcBef>
                <a:spcPts val="299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49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06636" marR="0" lvl="3" indent="-213330" algn="l" rtl="0">
              <a:spcBef>
                <a:spcPts val="26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30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33295" marR="0" lvl="4" indent="-213330" algn="l" rtl="0">
              <a:spcBef>
                <a:spcPts val="26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30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59954" marR="0" lvl="5" indent="-213330" algn="l" rtl="0">
              <a:spcBef>
                <a:spcPts val="26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30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86613" marR="0" lvl="6" indent="-213330" algn="l" rtl="0">
              <a:spcBef>
                <a:spcPts val="26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30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13272" marR="0" lvl="7" indent="-213330" algn="l" rtl="0">
              <a:spcBef>
                <a:spcPts val="26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30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39931" marR="0" lvl="8" indent="-213330" algn="l" rtl="0">
              <a:spcBef>
                <a:spcPts val="26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30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3"/>
          <p:cNvSpPr txBox="1">
            <a:spLocks noGrp="1"/>
          </p:cNvSpPr>
          <p:nvPr>
            <p:ph type="title"/>
          </p:nvPr>
        </p:nvSpPr>
        <p:spPr>
          <a:xfrm>
            <a:off x="1512607" y="1714289"/>
            <a:ext cx="27215074" cy="713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body" idx="1"/>
          </p:nvPr>
        </p:nvSpPr>
        <p:spPr>
          <a:xfrm>
            <a:off x="1512607" y="9986916"/>
            <a:ext cx="27215074" cy="28249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t" anchorCtr="0">
            <a:noAutofit/>
          </a:bodyPr>
          <a:lstStyle>
            <a:lvl1pPr marL="457200" marR="0" lvl="0" indent="-1187450" algn="l" rtl="0">
              <a:spcBef>
                <a:spcPts val="3020"/>
              </a:spcBef>
              <a:spcAft>
                <a:spcPts val="0"/>
              </a:spcAft>
              <a:buClr>
                <a:schemeClr val="dk1"/>
              </a:buClr>
              <a:buSzPts val="15100"/>
              <a:buFont typeface="Arial"/>
              <a:buChar char="•"/>
              <a:defRPr sz="15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1066800" algn="l" rtl="0">
              <a:spcBef>
                <a:spcPts val="2640"/>
              </a:spcBef>
              <a:spcAft>
                <a:spcPts val="0"/>
              </a:spcAft>
              <a:buClr>
                <a:schemeClr val="dk1"/>
              </a:buClr>
              <a:buSzPts val="13200"/>
              <a:buFont typeface="Arial"/>
              <a:buChar char="–"/>
              <a:defRPr sz="1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946150" algn="l" rtl="0">
              <a:spcBef>
                <a:spcPts val="2260"/>
              </a:spcBef>
              <a:spcAft>
                <a:spcPts val="0"/>
              </a:spcAft>
              <a:buClr>
                <a:schemeClr val="dk1"/>
              </a:buClr>
              <a:buSzPts val="11300"/>
              <a:buFont typeface="Arial"/>
              <a:buChar char="•"/>
              <a:defRPr sz="1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831850" algn="l" rtl="0"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9500"/>
              <a:buFont typeface="Arial"/>
              <a:buChar char="–"/>
              <a:defRPr sz="9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831850" algn="l" rtl="0"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9500"/>
              <a:buFont typeface="Arial"/>
              <a:buChar char="»"/>
              <a:defRPr sz="9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831850" algn="l" rtl="0"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9500"/>
              <a:buFont typeface="Arial"/>
              <a:buChar char="•"/>
              <a:defRPr sz="9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831850" algn="l" rtl="0"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9500"/>
              <a:buFont typeface="Arial"/>
              <a:buChar char="•"/>
              <a:defRPr sz="9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831850" algn="l" rtl="0"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9500"/>
              <a:buFont typeface="Arial"/>
              <a:buChar char="•"/>
              <a:defRPr sz="9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831850" algn="l" rtl="0"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9500"/>
              <a:buFont typeface="Arial"/>
              <a:buChar char="•"/>
              <a:defRPr sz="9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dt" idx="10"/>
          </p:nvPr>
        </p:nvSpPr>
        <p:spPr>
          <a:xfrm>
            <a:off x="1512607" y="39672432"/>
            <a:ext cx="7054882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9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9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9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9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9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9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9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9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ftr" idx="11"/>
          </p:nvPr>
        </p:nvSpPr>
        <p:spPr>
          <a:xfrm>
            <a:off x="10331951" y="39672432"/>
            <a:ext cx="9576387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932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9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9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9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9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9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9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9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9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ldNum" idx="12"/>
          </p:nvPr>
        </p:nvSpPr>
        <p:spPr>
          <a:xfrm>
            <a:off x="21672799" y="39672432"/>
            <a:ext cx="7054882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50" tIns="216025" rIns="432050" bIns="2160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5700"/>
              <a:buFont typeface="Calibri"/>
              <a:buNone/>
              <a:defRPr sz="5319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sz="13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39;p25">
            <a:extLst>
              <a:ext uri="{FF2B5EF4-FFF2-40B4-BE49-F238E27FC236}">
                <a16:creationId xmlns:a16="http://schemas.microsoft.com/office/drawing/2014/main" id="{FA770320-57ED-CE94-44E9-49AA9AF1634D}"/>
              </a:ext>
            </a:extLst>
          </p:cNvPr>
          <p:cNvSpPr txBox="1"/>
          <p:nvPr/>
        </p:nvSpPr>
        <p:spPr>
          <a:xfrm>
            <a:off x="1355385" y="33751846"/>
            <a:ext cx="13156401" cy="455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320" tIns="42648" rIns="85320" bIns="42648" anchor="t" anchorCtr="0">
            <a:spAutoFit/>
          </a:bodyPr>
          <a:lstStyle/>
          <a:p>
            <a:pPr>
              <a:buClr>
                <a:schemeClr val="dk1"/>
              </a:buClr>
              <a:buSzPts val="4000"/>
            </a:pPr>
            <a:r>
              <a:rPr lang="es-ES" sz="2400" b="1" dirty="0">
                <a:solidFill>
                  <a:srgbClr val="016887"/>
                </a:solidFill>
                <a:latin typeface="+mn-lt"/>
              </a:rPr>
              <a:t>Figura 1. </a:t>
            </a:r>
            <a:r>
              <a:rPr lang="es-ES" sz="2400" dirty="0">
                <a:solidFill>
                  <a:srgbClr val="969696"/>
                </a:solidFill>
                <a:latin typeface="+mn-lt"/>
              </a:rPr>
              <a:t>Explicación de la figura 1</a:t>
            </a:r>
          </a:p>
        </p:txBody>
      </p:sp>
      <p:sp>
        <p:nvSpPr>
          <p:cNvPr id="21" name="Google Shape;139;p25">
            <a:extLst>
              <a:ext uri="{FF2B5EF4-FFF2-40B4-BE49-F238E27FC236}">
                <a16:creationId xmlns:a16="http://schemas.microsoft.com/office/drawing/2014/main" id="{AF1EE08C-65D3-2338-C16F-302BED355761}"/>
              </a:ext>
            </a:extLst>
          </p:cNvPr>
          <p:cNvSpPr txBox="1"/>
          <p:nvPr/>
        </p:nvSpPr>
        <p:spPr>
          <a:xfrm>
            <a:off x="15059403" y="33751846"/>
            <a:ext cx="13156401" cy="455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320" tIns="42648" rIns="85320" bIns="42648" anchor="t" anchorCtr="0">
            <a:spAutoFit/>
          </a:bodyPr>
          <a:lstStyle/>
          <a:p>
            <a:pPr>
              <a:buClr>
                <a:schemeClr val="dk1"/>
              </a:buClr>
              <a:buSzPts val="4000"/>
            </a:pPr>
            <a:r>
              <a:rPr lang="es-ES" sz="2400" b="1" dirty="0">
                <a:solidFill>
                  <a:srgbClr val="016887"/>
                </a:solidFill>
                <a:latin typeface="+mn-lt"/>
              </a:rPr>
              <a:t>Figura 2. </a:t>
            </a:r>
            <a:r>
              <a:rPr lang="es-ES" sz="2400" dirty="0">
                <a:solidFill>
                  <a:srgbClr val="969696"/>
                </a:solidFill>
                <a:latin typeface="+mn-lt"/>
              </a:rPr>
              <a:t>Explicación de la figura 2</a:t>
            </a:r>
          </a:p>
        </p:txBody>
      </p:sp>
      <p:pic>
        <p:nvPicPr>
          <p:cNvPr id="14" name="Imagen 13" descr="Pila de notas adhesivas y lápiz">
            <a:extLst>
              <a:ext uri="{FF2B5EF4-FFF2-40B4-BE49-F238E27FC236}">
                <a16:creationId xmlns:a16="http://schemas.microsoft.com/office/drawing/2014/main" id="{DD1F1DC5-3620-0D27-68A3-13D04449F8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18980"/>
          <a:stretch/>
        </p:blipFill>
        <p:spPr>
          <a:xfrm>
            <a:off x="1449346" y="26340831"/>
            <a:ext cx="13062440" cy="7055483"/>
          </a:xfrm>
          <a:prstGeom prst="rect">
            <a:avLst/>
          </a:prstGeom>
        </p:spPr>
      </p:pic>
      <p:pic>
        <p:nvPicPr>
          <p:cNvPr id="16" name="Imagen 15" descr="Esfera sobre tablón">
            <a:extLst>
              <a:ext uri="{FF2B5EF4-FFF2-40B4-BE49-F238E27FC236}">
                <a16:creationId xmlns:a16="http://schemas.microsoft.com/office/drawing/2014/main" id="{F6AB96D1-0DED-09A4-F690-7DCC62F614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12311" b="12113"/>
          <a:stretch/>
        </p:blipFill>
        <p:spPr>
          <a:xfrm>
            <a:off x="15276500" y="26288991"/>
            <a:ext cx="13784846" cy="7088293"/>
          </a:xfrm>
          <a:prstGeom prst="rect">
            <a:avLst/>
          </a:prstGeom>
        </p:spPr>
      </p:pic>
      <p:sp>
        <p:nvSpPr>
          <p:cNvPr id="2" name="Google Shape;139;p25">
            <a:extLst>
              <a:ext uri="{FF2B5EF4-FFF2-40B4-BE49-F238E27FC236}">
                <a16:creationId xmlns:a16="http://schemas.microsoft.com/office/drawing/2014/main" id="{87EA0977-EE3D-43E1-10EC-BA019F09EEC9}"/>
              </a:ext>
            </a:extLst>
          </p:cNvPr>
          <p:cNvSpPr txBox="1"/>
          <p:nvPr/>
        </p:nvSpPr>
        <p:spPr>
          <a:xfrm>
            <a:off x="1403350" y="20986289"/>
            <a:ext cx="27609416" cy="517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320" tIns="42648" rIns="85320" bIns="42648" anchor="t" anchorCtr="0">
            <a:spAutoFit/>
          </a:bodyPr>
          <a:lstStyle/>
          <a:p>
            <a:pPr>
              <a:buClr>
                <a:schemeClr val="dk1"/>
              </a:buClr>
              <a:buSzPts val="4000"/>
            </a:pPr>
            <a:r>
              <a:rPr lang="es-ES" sz="2800" i="0" dirty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Su texto aquí</a:t>
            </a:r>
            <a:endParaRPr lang="es-ES" sz="28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Round Same Side Corner Rectangle 10">
            <a:extLst>
              <a:ext uri="{FF2B5EF4-FFF2-40B4-BE49-F238E27FC236}">
                <a16:creationId xmlns:a16="http://schemas.microsoft.com/office/drawing/2014/main" id="{6159587E-BBFA-2E2B-043A-51DA91F61DDC}"/>
              </a:ext>
            </a:extLst>
          </p:cNvPr>
          <p:cNvSpPr/>
          <p:nvPr/>
        </p:nvSpPr>
        <p:spPr>
          <a:xfrm>
            <a:off x="1480159" y="9517316"/>
            <a:ext cx="27609415" cy="781477"/>
          </a:xfrm>
          <a:prstGeom prst="round2SameRect">
            <a:avLst>
              <a:gd name="adj1" fmla="val 33784"/>
              <a:gd name="adj2" fmla="val 0"/>
            </a:avLst>
          </a:prstGeom>
          <a:solidFill>
            <a:srgbClr val="01556B"/>
          </a:solidFill>
          <a:ln w="1143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Introduction</a:t>
            </a:r>
          </a:p>
        </p:txBody>
      </p:sp>
      <p:sp>
        <p:nvSpPr>
          <p:cNvPr id="6" name="Google Shape;139;p25">
            <a:extLst>
              <a:ext uri="{FF2B5EF4-FFF2-40B4-BE49-F238E27FC236}">
                <a16:creationId xmlns:a16="http://schemas.microsoft.com/office/drawing/2014/main" id="{A6EF8D72-7F6B-C5F3-54D2-A8B87131AEA4}"/>
              </a:ext>
            </a:extLst>
          </p:cNvPr>
          <p:cNvSpPr txBox="1"/>
          <p:nvPr/>
        </p:nvSpPr>
        <p:spPr>
          <a:xfrm>
            <a:off x="1413346" y="10431447"/>
            <a:ext cx="27051857" cy="517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320" tIns="42648" rIns="85320" bIns="42648" anchor="t" anchorCtr="0">
            <a:spAutoFit/>
          </a:bodyPr>
          <a:lstStyle/>
          <a:p>
            <a:pPr>
              <a:buClr>
                <a:schemeClr val="dk1"/>
              </a:buClr>
              <a:buSzPts val="4000"/>
            </a:pPr>
            <a:r>
              <a:rPr lang="es-ES" sz="2800" i="0" dirty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Su texto aquí</a:t>
            </a:r>
            <a:endParaRPr lang="es-ES" sz="28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8" name="Round Same Side Corner Rectangle 10">
            <a:extLst>
              <a:ext uri="{FF2B5EF4-FFF2-40B4-BE49-F238E27FC236}">
                <a16:creationId xmlns:a16="http://schemas.microsoft.com/office/drawing/2014/main" id="{61B381C3-EB70-4F13-1E40-26B877DA3594}"/>
              </a:ext>
            </a:extLst>
          </p:cNvPr>
          <p:cNvSpPr/>
          <p:nvPr/>
        </p:nvSpPr>
        <p:spPr>
          <a:xfrm>
            <a:off x="1449346" y="13086190"/>
            <a:ext cx="27609415" cy="781477"/>
          </a:xfrm>
          <a:prstGeom prst="round2SameRect">
            <a:avLst>
              <a:gd name="adj1" fmla="val 33784"/>
              <a:gd name="adj2" fmla="val 0"/>
            </a:avLst>
          </a:prstGeom>
          <a:solidFill>
            <a:srgbClr val="01556B"/>
          </a:solidFill>
          <a:ln w="1143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Anamnesis</a:t>
            </a:r>
          </a:p>
        </p:txBody>
      </p:sp>
      <p:sp>
        <p:nvSpPr>
          <p:cNvPr id="15" name="Google Shape;139;p25">
            <a:extLst>
              <a:ext uri="{FF2B5EF4-FFF2-40B4-BE49-F238E27FC236}">
                <a16:creationId xmlns:a16="http://schemas.microsoft.com/office/drawing/2014/main" id="{8C8DFC18-3417-2E8A-3F36-C6FAE847881E}"/>
              </a:ext>
            </a:extLst>
          </p:cNvPr>
          <p:cNvSpPr txBox="1"/>
          <p:nvPr/>
        </p:nvSpPr>
        <p:spPr>
          <a:xfrm>
            <a:off x="1449346" y="14052778"/>
            <a:ext cx="27051857" cy="517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320" tIns="42648" rIns="85320" bIns="42648" anchor="t" anchorCtr="0">
            <a:spAutoFit/>
          </a:bodyPr>
          <a:lstStyle/>
          <a:p>
            <a:pPr>
              <a:buClr>
                <a:schemeClr val="dk1"/>
              </a:buClr>
              <a:buSzPts val="4000"/>
            </a:pPr>
            <a:r>
              <a:rPr lang="es-ES" sz="2800" i="0" dirty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Su texto aquí</a:t>
            </a:r>
            <a:endParaRPr lang="es-ES" sz="28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7" name="Round Same Side Corner Rectangle 10">
            <a:extLst>
              <a:ext uri="{FF2B5EF4-FFF2-40B4-BE49-F238E27FC236}">
                <a16:creationId xmlns:a16="http://schemas.microsoft.com/office/drawing/2014/main" id="{3F53FA3A-CACE-B9C2-3246-EA9BB38E3087}"/>
              </a:ext>
            </a:extLst>
          </p:cNvPr>
          <p:cNvSpPr/>
          <p:nvPr/>
        </p:nvSpPr>
        <p:spPr>
          <a:xfrm>
            <a:off x="1480159" y="16693752"/>
            <a:ext cx="27609415" cy="781477"/>
          </a:xfrm>
          <a:prstGeom prst="round2SameRect">
            <a:avLst>
              <a:gd name="adj1" fmla="val 33784"/>
              <a:gd name="adj2" fmla="val 0"/>
            </a:avLst>
          </a:prstGeom>
          <a:solidFill>
            <a:srgbClr val="01556B"/>
          </a:solidFill>
          <a:ln w="1143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Exploración</a:t>
            </a:r>
            <a:r>
              <a:rPr lang="en-US" sz="4800" b="1" dirty="0"/>
              <a:t> y </a:t>
            </a:r>
            <a:r>
              <a:rPr lang="en-US" sz="4800" b="1" dirty="0" err="1"/>
              <a:t>diagnóstico</a:t>
            </a:r>
            <a:endParaRPr lang="en-US" sz="4800" b="1" dirty="0"/>
          </a:p>
        </p:txBody>
      </p:sp>
      <p:sp>
        <p:nvSpPr>
          <p:cNvPr id="18" name="Google Shape;139;p25">
            <a:extLst>
              <a:ext uri="{FF2B5EF4-FFF2-40B4-BE49-F238E27FC236}">
                <a16:creationId xmlns:a16="http://schemas.microsoft.com/office/drawing/2014/main" id="{C09319BD-26BE-0200-C446-80F7CA224EB2}"/>
              </a:ext>
            </a:extLst>
          </p:cNvPr>
          <p:cNvSpPr txBox="1"/>
          <p:nvPr/>
        </p:nvSpPr>
        <p:spPr>
          <a:xfrm>
            <a:off x="1480159" y="17660340"/>
            <a:ext cx="27051857" cy="517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320" tIns="42648" rIns="85320" bIns="42648" anchor="t" anchorCtr="0">
            <a:spAutoFit/>
          </a:bodyPr>
          <a:lstStyle/>
          <a:p>
            <a:pPr>
              <a:buClr>
                <a:schemeClr val="dk1"/>
              </a:buClr>
              <a:buSzPts val="4000"/>
            </a:pPr>
            <a:r>
              <a:rPr lang="es-ES" sz="2800" i="0" dirty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Su texto aquí</a:t>
            </a:r>
            <a:endParaRPr lang="es-ES" sz="28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9" name="Round Same Side Corner Rectangle 10">
            <a:extLst>
              <a:ext uri="{FF2B5EF4-FFF2-40B4-BE49-F238E27FC236}">
                <a16:creationId xmlns:a16="http://schemas.microsoft.com/office/drawing/2014/main" id="{CA39119F-3719-672A-06C1-235A8ED264B3}"/>
              </a:ext>
            </a:extLst>
          </p:cNvPr>
          <p:cNvSpPr/>
          <p:nvPr/>
        </p:nvSpPr>
        <p:spPr>
          <a:xfrm>
            <a:off x="1403350" y="20024536"/>
            <a:ext cx="27609415" cy="781477"/>
          </a:xfrm>
          <a:prstGeom prst="round2SameRect">
            <a:avLst>
              <a:gd name="adj1" fmla="val 33784"/>
              <a:gd name="adj2" fmla="val 0"/>
            </a:avLst>
          </a:prstGeom>
          <a:solidFill>
            <a:srgbClr val="01556B"/>
          </a:solidFill>
          <a:ln w="1143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Tratamiento</a:t>
            </a:r>
            <a:r>
              <a:rPr lang="en-US" sz="4800" b="1" dirty="0"/>
              <a:t> y </a:t>
            </a:r>
            <a:r>
              <a:rPr lang="en-US" sz="4800" b="1" dirty="0" err="1"/>
              <a:t>evolución</a:t>
            </a:r>
            <a:endParaRPr lang="en-US" sz="4800" b="1" dirty="0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B4E0788A-449A-B744-271E-B32C253BADFD}"/>
              </a:ext>
            </a:extLst>
          </p:cNvPr>
          <p:cNvSpPr/>
          <p:nvPr/>
        </p:nvSpPr>
        <p:spPr>
          <a:xfrm>
            <a:off x="0" y="4426531"/>
            <a:ext cx="30240288" cy="3865110"/>
          </a:xfrm>
          <a:prstGeom prst="rect">
            <a:avLst/>
          </a:prstGeom>
          <a:solidFill>
            <a:srgbClr val="E7FFFF"/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Google Shape;129;p25">
            <a:extLst>
              <a:ext uri="{FF2B5EF4-FFF2-40B4-BE49-F238E27FC236}">
                <a16:creationId xmlns:a16="http://schemas.microsoft.com/office/drawing/2014/main" id="{B4E48249-C845-BD1A-663B-14675946B557}"/>
              </a:ext>
            </a:extLst>
          </p:cNvPr>
          <p:cNvSpPr txBox="1"/>
          <p:nvPr/>
        </p:nvSpPr>
        <p:spPr>
          <a:xfrm>
            <a:off x="1042453" y="6425903"/>
            <a:ext cx="28195824" cy="2255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3153" tIns="201577" rIns="403153" bIns="201577" anchor="t" anchorCtr="0">
            <a:noAutofit/>
          </a:bodyPr>
          <a:lstStyle/>
          <a:p>
            <a:pPr>
              <a:buClr>
                <a:srgbClr val="FFFFFF"/>
              </a:buClr>
              <a:buSzPts val="3600"/>
            </a:pPr>
            <a:r>
              <a:rPr lang="en-US" sz="3600" b="1" dirty="0">
                <a:solidFill>
                  <a:srgbClr val="003364"/>
                </a:solidFill>
              </a:rPr>
              <a:t>Autor Primero Primero, Autor Segundo </a:t>
            </a:r>
            <a:r>
              <a:rPr lang="en-US" sz="3600" b="1" dirty="0" err="1">
                <a:solidFill>
                  <a:srgbClr val="003364"/>
                </a:solidFill>
              </a:rPr>
              <a:t>Segundo</a:t>
            </a:r>
            <a:r>
              <a:rPr lang="en-US" sz="3600" b="1" dirty="0">
                <a:solidFill>
                  <a:srgbClr val="003364"/>
                </a:solidFill>
              </a:rPr>
              <a:t>, Autor </a:t>
            </a:r>
            <a:r>
              <a:rPr lang="en-US" sz="3600" b="1" dirty="0" err="1">
                <a:solidFill>
                  <a:srgbClr val="003364"/>
                </a:solidFill>
              </a:rPr>
              <a:t>Tercero</a:t>
            </a:r>
            <a:r>
              <a:rPr lang="en-US" sz="3600" b="1" dirty="0">
                <a:solidFill>
                  <a:srgbClr val="003364"/>
                </a:solidFill>
              </a:rPr>
              <a:t> </a:t>
            </a:r>
            <a:r>
              <a:rPr lang="en-US" sz="3600" b="1" dirty="0" err="1">
                <a:solidFill>
                  <a:srgbClr val="003364"/>
                </a:solidFill>
              </a:rPr>
              <a:t>Tercero</a:t>
            </a:r>
            <a:r>
              <a:rPr lang="en-US" sz="3600" b="1" dirty="0">
                <a:solidFill>
                  <a:srgbClr val="003364"/>
                </a:solidFill>
              </a:rPr>
              <a:t>, Autor Cuarto </a:t>
            </a:r>
            <a:r>
              <a:rPr lang="en-US" sz="3600" b="1" dirty="0" err="1">
                <a:solidFill>
                  <a:srgbClr val="003364"/>
                </a:solidFill>
              </a:rPr>
              <a:t>Cuarto</a:t>
            </a:r>
            <a:endParaRPr lang="en-US" sz="3600" b="1" dirty="0">
              <a:solidFill>
                <a:srgbClr val="003364"/>
              </a:solidFill>
            </a:endParaRPr>
          </a:p>
          <a:p>
            <a:pPr>
              <a:buClr>
                <a:srgbClr val="FFFFFF"/>
              </a:buClr>
              <a:buSzPts val="3600"/>
            </a:pPr>
            <a:r>
              <a:rPr lang="en-US" sz="3200" dirty="0" err="1">
                <a:solidFill>
                  <a:srgbClr val="003364"/>
                </a:solidFill>
              </a:rPr>
              <a:t>Filiación</a:t>
            </a:r>
            <a:endParaRPr sz="3200" dirty="0">
              <a:solidFill>
                <a:srgbClr val="003364"/>
              </a:solidFill>
            </a:endParaRPr>
          </a:p>
        </p:txBody>
      </p:sp>
      <p:sp>
        <p:nvSpPr>
          <p:cNvPr id="28" name="Google Shape;131;p25">
            <a:extLst>
              <a:ext uri="{FF2B5EF4-FFF2-40B4-BE49-F238E27FC236}">
                <a16:creationId xmlns:a16="http://schemas.microsoft.com/office/drawing/2014/main" id="{BFCBE76D-269E-70BA-D5D3-62F508FDFBB4}"/>
              </a:ext>
            </a:extLst>
          </p:cNvPr>
          <p:cNvSpPr txBox="1"/>
          <p:nvPr/>
        </p:nvSpPr>
        <p:spPr>
          <a:xfrm>
            <a:off x="658746" y="4567414"/>
            <a:ext cx="28963238" cy="1453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4967" tIns="201577" rIns="634967" bIns="201577" anchor="ctr" anchorCtr="0">
            <a:noAutofit/>
          </a:bodyPr>
          <a:lstStyle/>
          <a:p>
            <a:pPr>
              <a:buClr>
                <a:srgbClr val="FFFFFF"/>
              </a:buClr>
              <a:buSzPts val="9100"/>
            </a:pPr>
            <a:r>
              <a:rPr lang="en-US" sz="7200" b="1" dirty="0" err="1">
                <a:solidFill>
                  <a:srgbClr val="003364"/>
                </a:solidFill>
              </a:rPr>
              <a:t>TÍTULO</a:t>
            </a:r>
            <a:endParaRPr sz="7200" dirty="0">
              <a:solidFill>
                <a:srgbClr val="003364"/>
              </a:solidFill>
            </a:endParaRP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1369B4E1-3649-D038-854D-DCC94DB508B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2397"/>
          <a:stretch/>
        </p:blipFill>
        <p:spPr>
          <a:xfrm>
            <a:off x="0" y="-48942"/>
            <a:ext cx="30240288" cy="4472302"/>
          </a:xfrm>
          <a:prstGeom prst="rect">
            <a:avLst/>
          </a:prstGeom>
        </p:spPr>
      </p:pic>
      <p:sp>
        <p:nvSpPr>
          <p:cNvPr id="30" name="Rectangle 86">
            <a:extLst>
              <a:ext uri="{FF2B5EF4-FFF2-40B4-BE49-F238E27FC236}">
                <a16:creationId xmlns:a16="http://schemas.microsoft.com/office/drawing/2014/main" id="{EB680204-08F7-C000-5E7E-215A9A8AE3BF}"/>
              </a:ext>
            </a:extLst>
          </p:cNvPr>
          <p:cNvSpPr/>
          <p:nvPr/>
        </p:nvSpPr>
        <p:spPr>
          <a:xfrm>
            <a:off x="0" y="8198890"/>
            <a:ext cx="30240288" cy="133200"/>
          </a:xfrm>
          <a:prstGeom prst="rect">
            <a:avLst/>
          </a:prstGeom>
          <a:solidFill>
            <a:srgbClr val="0155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Google Shape;146;p25">
            <a:extLst>
              <a:ext uri="{FF2B5EF4-FFF2-40B4-BE49-F238E27FC236}">
                <a16:creationId xmlns:a16="http://schemas.microsoft.com/office/drawing/2014/main" id="{5DADB9AE-B191-4708-D227-B2D9A3182191}"/>
              </a:ext>
            </a:extLst>
          </p:cNvPr>
          <p:cNvSpPr/>
          <p:nvPr/>
        </p:nvSpPr>
        <p:spPr>
          <a:xfrm>
            <a:off x="9945280" y="39209458"/>
            <a:ext cx="10349728" cy="73926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426577" tIns="213289" rIns="426577" bIns="213289" anchor="ctr" anchorCtr="0">
            <a:noAutofit/>
          </a:bodyPr>
          <a:lstStyle/>
          <a:p>
            <a:endParaRPr sz="7932">
              <a:solidFill>
                <a:schemeClr val="dk1"/>
              </a:solidFill>
            </a:endParaRPr>
          </a:p>
        </p:txBody>
      </p:sp>
      <p:sp>
        <p:nvSpPr>
          <p:cNvPr id="128" name="Google Shape;139;p25">
            <a:extLst>
              <a:ext uri="{FF2B5EF4-FFF2-40B4-BE49-F238E27FC236}">
                <a16:creationId xmlns:a16="http://schemas.microsoft.com/office/drawing/2014/main" id="{0808EE91-7D7E-8300-589F-14786F262384}"/>
              </a:ext>
            </a:extLst>
          </p:cNvPr>
          <p:cNvSpPr txBox="1"/>
          <p:nvPr/>
        </p:nvSpPr>
        <p:spPr>
          <a:xfrm>
            <a:off x="1449346" y="35083679"/>
            <a:ext cx="27612000" cy="3751200"/>
          </a:xfrm>
          <a:prstGeom prst="rect">
            <a:avLst/>
          </a:prstGeom>
          <a:solidFill>
            <a:srgbClr val="E7FFFF"/>
          </a:solidFill>
          <a:ln>
            <a:solidFill>
              <a:srgbClr val="016887"/>
            </a:solidFill>
          </a:ln>
        </p:spPr>
        <p:txBody>
          <a:bodyPr spcFirstLastPara="1" wrap="square" lIns="684000" tIns="42648" rIns="85320" bIns="42648" anchor="t" anchorCtr="0">
            <a:spAutoFit/>
          </a:bodyPr>
          <a:lstStyle/>
          <a:p>
            <a:pPr>
              <a:buClr>
                <a:schemeClr val="dk1"/>
              </a:buClr>
              <a:buSzPts val="4000"/>
            </a:pPr>
            <a:endParaRPr lang="es-ES" sz="2800" i="0" dirty="0">
              <a:solidFill>
                <a:schemeClr val="tx2">
                  <a:lumMod val="75000"/>
                </a:schemeClr>
              </a:solidFill>
              <a:effectLst/>
              <a:latin typeface="+mn-lt"/>
            </a:endParaRPr>
          </a:p>
          <a:p>
            <a:pPr>
              <a:buClr>
                <a:schemeClr val="dk1"/>
              </a:buClr>
              <a:buSzPts val="4000"/>
            </a:pPr>
            <a:endParaRPr lang="es-ES" sz="28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>
              <a:buClr>
                <a:schemeClr val="dk1"/>
              </a:buClr>
              <a:buSzPts val="4000"/>
            </a:pPr>
            <a:r>
              <a:rPr lang="es-ES" sz="2800" i="0" dirty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Su texto aquí</a:t>
            </a:r>
          </a:p>
          <a:p>
            <a:pPr>
              <a:buClr>
                <a:schemeClr val="dk1"/>
              </a:buClr>
              <a:buSzPts val="4000"/>
            </a:pPr>
            <a:endParaRPr lang="es-ES" sz="28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>
              <a:buClr>
                <a:schemeClr val="dk1"/>
              </a:buClr>
              <a:buSzPts val="4000"/>
            </a:pPr>
            <a:endParaRPr lang="es-ES" sz="28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>
              <a:buClr>
                <a:schemeClr val="dk1"/>
              </a:buClr>
              <a:buSzPts val="4000"/>
            </a:pPr>
            <a:endParaRPr lang="es-ES" sz="28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30" name="Google Shape;139;p25">
            <a:extLst>
              <a:ext uri="{FF2B5EF4-FFF2-40B4-BE49-F238E27FC236}">
                <a16:creationId xmlns:a16="http://schemas.microsoft.com/office/drawing/2014/main" id="{B4A1E1CF-CA6B-2F71-7942-B8BE4CA539E0}"/>
              </a:ext>
            </a:extLst>
          </p:cNvPr>
          <p:cNvSpPr txBox="1"/>
          <p:nvPr/>
        </p:nvSpPr>
        <p:spPr>
          <a:xfrm>
            <a:off x="1449346" y="39457171"/>
            <a:ext cx="27612000" cy="1194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320" tIns="42648" rIns="85320" bIns="42648" anchor="t" anchorCtr="0">
            <a:spAutoFit/>
          </a:bodyPr>
          <a:lstStyle/>
          <a:p>
            <a:pPr>
              <a:buClr>
                <a:schemeClr val="dk1"/>
              </a:buClr>
              <a:buSzPts val="4000"/>
            </a:pPr>
            <a:r>
              <a:rPr lang="es-ES" sz="2400" b="1" dirty="0">
                <a:solidFill>
                  <a:srgbClr val="016887"/>
                </a:solidFill>
                <a:latin typeface="+mn-lt"/>
              </a:rPr>
              <a:t>Bibliografía: </a:t>
            </a:r>
          </a:p>
          <a:p>
            <a:pPr>
              <a:buClr>
                <a:schemeClr val="dk1"/>
              </a:buClr>
              <a:buSzPts val="4000"/>
            </a:pPr>
            <a:r>
              <a:rPr lang="es-ES" sz="2400" dirty="0">
                <a:solidFill>
                  <a:srgbClr val="016887"/>
                </a:solidFill>
                <a:latin typeface="+mn-lt"/>
              </a:rPr>
              <a:t>1.</a:t>
            </a:r>
            <a:r>
              <a:rPr lang="es-ES" sz="2400" dirty="0">
                <a:solidFill>
                  <a:srgbClr val="969696"/>
                </a:solidFill>
                <a:latin typeface="+mn-lt"/>
              </a:rPr>
              <a:t> </a:t>
            </a:r>
            <a:r>
              <a:rPr lang="es-ES" sz="2400" dirty="0" err="1">
                <a:solidFill>
                  <a:srgbClr val="969696"/>
                </a:solidFill>
                <a:latin typeface="+mn-lt"/>
              </a:rPr>
              <a:t>Lorem</a:t>
            </a:r>
            <a:r>
              <a:rPr lang="es-ES" sz="2400" dirty="0">
                <a:solidFill>
                  <a:srgbClr val="969696"/>
                </a:solidFill>
                <a:latin typeface="+mn-lt"/>
              </a:rPr>
              <a:t> </a:t>
            </a:r>
            <a:r>
              <a:rPr lang="es-ES" sz="2400" dirty="0" err="1">
                <a:solidFill>
                  <a:srgbClr val="969696"/>
                </a:solidFill>
                <a:latin typeface="+mn-lt"/>
              </a:rPr>
              <a:t>ipsum</a:t>
            </a:r>
            <a:r>
              <a:rPr lang="es-ES" sz="2400" dirty="0">
                <a:solidFill>
                  <a:srgbClr val="969696"/>
                </a:solidFill>
                <a:latin typeface="+mn-lt"/>
              </a:rPr>
              <a:t> dolor </a:t>
            </a:r>
            <a:r>
              <a:rPr lang="es-ES" sz="2400" dirty="0" err="1">
                <a:solidFill>
                  <a:srgbClr val="969696"/>
                </a:solidFill>
                <a:latin typeface="+mn-lt"/>
              </a:rPr>
              <a:t>sit</a:t>
            </a:r>
            <a:r>
              <a:rPr lang="es-ES" sz="2400" dirty="0">
                <a:solidFill>
                  <a:srgbClr val="969696"/>
                </a:solidFill>
                <a:latin typeface="+mn-lt"/>
              </a:rPr>
              <a:t> </a:t>
            </a:r>
            <a:r>
              <a:rPr lang="es-ES" sz="2400" dirty="0" err="1">
                <a:solidFill>
                  <a:srgbClr val="969696"/>
                </a:solidFill>
                <a:latin typeface="+mn-lt"/>
              </a:rPr>
              <a:t>amet</a:t>
            </a:r>
            <a:r>
              <a:rPr lang="es-ES" sz="2400" dirty="0">
                <a:solidFill>
                  <a:srgbClr val="969696"/>
                </a:solidFill>
                <a:latin typeface="+mn-lt"/>
              </a:rPr>
              <a:t>, </a:t>
            </a:r>
            <a:r>
              <a:rPr lang="es-ES" sz="2400" dirty="0" err="1">
                <a:solidFill>
                  <a:srgbClr val="969696"/>
                </a:solidFill>
                <a:latin typeface="+mn-lt"/>
              </a:rPr>
              <a:t>consectetur</a:t>
            </a:r>
            <a:r>
              <a:rPr lang="es-ES" sz="2400" dirty="0">
                <a:solidFill>
                  <a:srgbClr val="969696"/>
                </a:solidFill>
                <a:latin typeface="+mn-lt"/>
              </a:rPr>
              <a:t> </a:t>
            </a:r>
            <a:r>
              <a:rPr lang="es-ES" sz="2400" dirty="0" err="1">
                <a:solidFill>
                  <a:srgbClr val="969696"/>
                </a:solidFill>
                <a:latin typeface="+mn-lt"/>
              </a:rPr>
              <a:t>adipiscing</a:t>
            </a:r>
            <a:r>
              <a:rPr lang="es-ES" sz="2400" dirty="0">
                <a:solidFill>
                  <a:srgbClr val="969696"/>
                </a:solidFill>
                <a:latin typeface="+mn-lt"/>
              </a:rPr>
              <a:t> </a:t>
            </a:r>
            <a:r>
              <a:rPr lang="es-ES" sz="2400" dirty="0" err="1">
                <a:solidFill>
                  <a:srgbClr val="969696"/>
                </a:solidFill>
                <a:latin typeface="+mn-lt"/>
              </a:rPr>
              <a:t>elit</a:t>
            </a:r>
            <a:r>
              <a:rPr lang="es-ES" sz="2400" dirty="0">
                <a:solidFill>
                  <a:srgbClr val="969696"/>
                </a:solidFill>
                <a:latin typeface="+mn-lt"/>
              </a:rPr>
              <a:t>. </a:t>
            </a:r>
            <a:r>
              <a:rPr lang="es-ES" sz="2400" dirty="0">
                <a:solidFill>
                  <a:srgbClr val="016887"/>
                </a:solidFill>
                <a:latin typeface="+mn-lt"/>
              </a:rPr>
              <a:t>2.</a:t>
            </a:r>
            <a:r>
              <a:rPr lang="es-ES" sz="2400" dirty="0">
                <a:solidFill>
                  <a:srgbClr val="969696"/>
                </a:solidFill>
                <a:latin typeface="+mn-lt"/>
              </a:rPr>
              <a:t> </a:t>
            </a:r>
            <a:r>
              <a:rPr lang="es-ES" sz="2400" dirty="0" err="1">
                <a:solidFill>
                  <a:srgbClr val="969696"/>
                </a:solidFill>
                <a:latin typeface="+mn-lt"/>
              </a:rPr>
              <a:t>Lorem</a:t>
            </a:r>
            <a:r>
              <a:rPr lang="es-ES" sz="2400" dirty="0">
                <a:solidFill>
                  <a:srgbClr val="969696"/>
                </a:solidFill>
                <a:latin typeface="+mn-lt"/>
              </a:rPr>
              <a:t> </a:t>
            </a:r>
            <a:r>
              <a:rPr lang="es-ES" sz="2400" dirty="0" err="1">
                <a:solidFill>
                  <a:srgbClr val="969696"/>
                </a:solidFill>
                <a:latin typeface="+mn-lt"/>
              </a:rPr>
              <a:t>ipsum</a:t>
            </a:r>
            <a:r>
              <a:rPr lang="es-ES" sz="2400" dirty="0">
                <a:solidFill>
                  <a:srgbClr val="969696"/>
                </a:solidFill>
                <a:latin typeface="+mn-lt"/>
              </a:rPr>
              <a:t> dolor </a:t>
            </a:r>
            <a:r>
              <a:rPr lang="es-ES" sz="2400" dirty="0" err="1">
                <a:solidFill>
                  <a:srgbClr val="969696"/>
                </a:solidFill>
                <a:latin typeface="+mn-lt"/>
              </a:rPr>
              <a:t>sit</a:t>
            </a:r>
            <a:r>
              <a:rPr lang="es-ES" sz="2400" dirty="0">
                <a:solidFill>
                  <a:srgbClr val="969696"/>
                </a:solidFill>
                <a:latin typeface="+mn-lt"/>
              </a:rPr>
              <a:t> </a:t>
            </a:r>
            <a:r>
              <a:rPr lang="es-ES" sz="2400" dirty="0" err="1">
                <a:solidFill>
                  <a:srgbClr val="969696"/>
                </a:solidFill>
                <a:latin typeface="+mn-lt"/>
              </a:rPr>
              <a:t>amet</a:t>
            </a:r>
            <a:r>
              <a:rPr lang="es-ES" sz="2400" dirty="0">
                <a:solidFill>
                  <a:srgbClr val="969696"/>
                </a:solidFill>
                <a:latin typeface="+mn-lt"/>
              </a:rPr>
              <a:t>, </a:t>
            </a:r>
            <a:r>
              <a:rPr lang="es-ES" sz="2400" dirty="0" err="1">
                <a:solidFill>
                  <a:srgbClr val="969696"/>
                </a:solidFill>
                <a:latin typeface="+mn-lt"/>
              </a:rPr>
              <a:t>consectetur</a:t>
            </a:r>
            <a:r>
              <a:rPr lang="es-ES" sz="2400" dirty="0">
                <a:solidFill>
                  <a:srgbClr val="969696"/>
                </a:solidFill>
                <a:latin typeface="+mn-lt"/>
              </a:rPr>
              <a:t> </a:t>
            </a:r>
            <a:r>
              <a:rPr lang="es-ES" sz="2400" dirty="0" err="1">
                <a:solidFill>
                  <a:srgbClr val="969696"/>
                </a:solidFill>
                <a:latin typeface="+mn-lt"/>
              </a:rPr>
              <a:t>adipiscing</a:t>
            </a:r>
            <a:r>
              <a:rPr lang="es-ES" sz="2400" dirty="0">
                <a:solidFill>
                  <a:srgbClr val="969696"/>
                </a:solidFill>
                <a:latin typeface="+mn-lt"/>
              </a:rPr>
              <a:t> </a:t>
            </a:r>
            <a:r>
              <a:rPr lang="es-ES" sz="2400" dirty="0" err="1">
                <a:solidFill>
                  <a:srgbClr val="969696"/>
                </a:solidFill>
                <a:latin typeface="+mn-lt"/>
              </a:rPr>
              <a:t>elit</a:t>
            </a:r>
            <a:r>
              <a:rPr lang="es-ES" sz="2400" dirty="0">
                <a:solidFill>
                  <a:srgbClr val="969696"/>
                </a:solidFill>
                <a:latin typeface="+mn-lt"/>
              </a:rPr>
              <a:t>. </a:t>
            </a:r>
            <a:r>
              <a:rPr lang="es-ES" sz="2400" dirty="0">
                <a:solidFill>
                  <a:srgbClr val="016887"/>
                </a:solidFill>
                <a:latin typeface="+mn-lt"/>
              </a:rPr>
              <a:t>3.</a:t>
            </a:r>
            <a:r>
              <a:rPr lang="es-ES" sz="2400" dirty="0">
                <a:solidFill>
                  <a:srgbClr val="969696"/>
                </a:solidFill>
                <a:latin typeface="+mn-lt"/>
              </a:rPr>
              <a:t> </a:t>
            </a:r>
            <a:r>
              <a:rPr lang="es-ES" sz="2400" dirty="0" err="1">
                <a:solidFill>
                  <a:srgbClr val="969696"/>
                </a:solidFill>
                <a:latin typeface="+mn-lt"/>
              </a:rPr>
              <a:t>Lorem</a:t>
            </a:r>
            <a:r>
              <a:rPr lang="es-ES" sz="2400" dirty="0">
                <a:solidFill>
                  <a:srgbClr val="969696"/>
                </a:solidFill>
                <a:latin typeface="+mn-lt"/>
              </a:rPr>
              <a:t> </a:t>
            </a:r>
            <a:r>
              <a:rPr lang="es-ES" sz="2400" dirty="0" err="1">
                <a:solidFill>
                  <a:srgbClr val="969696"/>
                </a:solidFill>
                <a:latin typeface="+mn-lt"/>
              </a:rPr>
              <a:t>ipsum</a:t>
            </a:r>
            <a:r>
              <a:rPr lang="es-ES" sz="2400" dirty="0">
                <a:solidFill>
                  <a:srgbClr val="969696"/>
                </a:solidFill>
                <a:latin typeface="+mn-lt"/>
              </a:rPr>
              <a:t> dolor </a:t>
            </a:r>
            <a:r>
              <a:rPr lang="es-ES" sz="2400" dirty="0" err="1">
                <a:solidFill>
                  <a:srgbClr val="969696"/>
                </a:solidFill>
                <a:latin typeface="+mn-lt"/>
              </a:rPr>
              <a:t>sit</a:t>
            </a:r>
            <a:r>
              <a:rPr lang="es-ES" sz="2400" dirty="0">
                <a:solidFill>
                  <a:srgbClr val="969696"/>
                </a:solidFill>
                <a:latin typeface="+mn-lt"/>
              </a:rPr>
              <a:t> </a:t>
            </a:r>
            <a:r>
              <a:rPr lang="es-ES" sz="2400" dirty="0" err="1">
                <a:solidFill>
                  <a:srgbClr val="969696"/>
                </a:solidFill>
                <a:latin typeface="+mn-lt"/>
              </a:rPr>
              <a:t>amet</a:t>
            </a:r>
            <a:r>
              <a:rPr lang="es-ES" sz="2400" dirty="0">
                <a:solidFill>
                  <a:srgbClr val="969696"/>
                </a:solidFill>
                <a:latin typeface="+mn-lt"/>
              </a:rPr>
              <a:t>, </a:t>
            </a:r>
            <a:r>
              <a:rPr lang="es-ES" sz="2400" dirty="0" err="1">
                <a:solidFill>
                  <a:srgbClr val="969696"/>
                </a:solidFill>
                <a:latin typeface="+mn-lt"/>
              </a:rPr>
              <a:t>consectetur</a:t>
            </a:r>
            <a:r>
              <a:rPr lang="es-ES" sz="2400" dirty="0">
                <a:solidFill>
                  <a:srgbClr val="969696"/>
                </a:solidFill>
                <a:latin typeface="+mn-lt"/>
              </a:rPr>
              <a:t> </a:t>
            </a:r>
            <a:r>
              <a:rPr lang="es-ES" sz="2400" dirty="0" err="1">
                <a:solidFill>
                  <a:srgbClr val="969696"/>
                </a:solidFill>
                <a:latin typeface="+mn-lt"/>
              </a:rPr>
              <a:t>adipiscing</a:t>
            </a:r>
            <a:r>
              <a:rPr lang="es-ES" sz="2400" dirty="0">
                <a:solidFill>
                  <a:srgbClr val="969696"/>
                </a:solidFill>
                <a:latin typeface="+mn-lt"/>
              </a:rPr>
              <a:t> </a:t>
            </a:r>
            <a:r>
              <a:rPr lang="es-ES" sz="2400" dirty="0" err="1">
                <a:solidFill>
                  <a:srgbClr val="969696"/>
                </a:solidFill>
                <a:latin typeface="+mn-lt"/>
              </a:rPr>
              <a:t>elit</a:t>
            </a:r>
            <a:r>
              <a:rPr lang="es-ES" sz="2400" dirty="0">
                <a:solidFill>
                  <a:srgbClr val="969696"/>
                </a:solidFill>
                <a:latin typeface="+mn-lt"/>
              </a:rPr>
              <a:t>. </a:t>
            </a:r>
          </a:p>
          <a:p>
            <a:pPr>
              <a:buClr>
                <a:schemeClr val="dk1"/>
              </a:buClr>
              <a:buSzPts val="4000"/>
            </a:pPr>
            <a:r>
              <a:rPr lang="es-ES" sz="2400" dirty="0">
                <a:solidFill>
                  <a:srgbClr val="969696"/>
                </a:solidFill>
                <a:latin typeface="+mn-lt"/>
              </a:rPr>
              <a:t> </a:t>
            </a:r>
          </a:p>
        </p:txBody>
      </p:sp>
      <p:sp>
        <p:nvSpPr>
          <p:cNvPr id="132" name="Round Same Side Corner Rectangle 10">
            <a:extLst>
              <a:ext uri="{FF2B5EF4-FFF2-40B4-BE49-F238E27FC236}">
                <a16:creationId xmlns:a16="http://schemas.microsoft.com/office/drawing/2014/main" id="{B7DE3D7B-CE00-1856-3CB3-338A50393AB3}"/>
              </a:ext>
            </a:extLst>
          </p:cNvPr>
          <p:cNvSpPr/>
          <p:nvPr/>
        </p:nvSpPr>
        <p:spPr>
          <a:xfrm>
            <a:off x="1485716" y="34807045"/>
            <a:ext cx="27609415" cy="781477"/>
          </a:xfrm>
          <a:prstGeom prst="round2SameRect">
            <a:avLst>
              <a:gd name="adj1" fmla="val 33784"/>
              <a:gd name="adj2" fmla="val 0"/>
            </a:avLst>
          </a:prstGeom>
          <a:solidFill>
            <a:srgbClr val="01556B"/>
          </a:solidFill>
          <a:ln w="1143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Conclusiones</a:t>
            </a:r>
            <a:endParaRPr lang="en-US" sz="4800" b="1" dirty="0"/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"/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plantilla_ixseom">
  <a:themeElements>
    <a:clrScheme name="plantilla_ixse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OSTER Mulltimedia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1152</TotalTime>
  <Words>97</Words>
  <Application>Microsoft Office PowerPoint</Application>
  <PresentationFormat>Personalizado</PresentationFormat>
  <Paragraphs>22</Paragraphs>
  <Slides>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plantilla_ixseom</vt:lpstr>
      <vt:lpstr>POSTER Mulltimedia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 Carmen</dc:creator>
  <cp:lastModifiedBy>Mari Carmen Berbel</cp:lastModifiedBy>
  <cp:revision>5</cp:revision>
  <dcterms:modified xsi:type="dcterms:W3CDTF">2025-02-23T08:35:04Z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9A5A3928-B325-475F-B6BA-A6AE5D2E9C72</vt:lpwstr>
  </property>
  <property fmtid="{D5CDD505-2E9C-101B-9397-08002B2CF9AE}" pid="3" name="ArticulatePath">
    <vt:lpwstr>Plantilla1</vt:lpwstr>
  </property>
</Properties>
</file>